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ink/ink1.xml" ContentType="application/inkml+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3"/>
  </p:sldMasterIdLst>
  <p:notesMasterIdLst>
    <p:notesMasterId r:id="rId19"/>
  </p:notesMasterIdLst>
  <p:sldIdLst>
    <p:sldId id="286" r:id="rId4"/>
    <p:sldId id="287" r:id="rId5"/>
    <p:sldId id="375" r:id="rId6"/>
    <p:sldId id="370" r:id="rId7"/>
    <p:sldId id="377" r:id="rId8"/>
    <p:sldId id="379" r:id="rId9"/>
    <p:sldId id="381" r:id="rId10"/>
    <p:sldId id="378" r:id="rId11"/>
    <p:sldId id="382" r:id="rId12"/>
    <p:sldId id="383" r:id="rId13"/>
    <p:sldId id="360" r:id="rId14"/>
    <p:sldId id="372" r:id="rId15"/>
    <p:sldId id="373" r:id="rId16"/>
    <p:sldId id="376" r:id="rId17"/>
    <p:sldId id="349" r:id="rId18"/>
  </p:sldIdLst>
  <p:sldSz cx="12192000" cy="6858000"/>
  <p:notesSz cx="6808788" cy="9940925"/>
  <p:defaultTex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963"/>
    <a:srgbClr val="FFFFFF"/>
    <a:srgbClr val="006A64"/>
    <a:srgbClr val="D3DFD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6413942-B120-4699-96A3-B473E22A6EB2}" v="74" dt="2023-05-08T14:11:42.926"/>
  </p1510:revLst>
</p1510:revInfo>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025" autoAdjust="0"/>
    <p:restoredTop sz="94660"/>
  </p:normalViewPr>
  <p:slideViewPr>
    <p:cSldViewPr snapToGrid="0">
      <p:cViewPr varScale="1">
        <p:scale>
          <a:sx n="114" d="100"/>
          <a:sy n="114" d="100"/>
        </p:scale>
        <p:origin x="300"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3" Type="http://schemas.openxmlformats.org/officeDocument/2006/relationships/slideMaster" Target="slideMasters/slideMaster1.xml"/><Relationship Id="rId21" Type="http://schemas.openxmlformats.org/officeDocument/2006/relationships/viewProps" Target="view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 Type="http://schemas.openxmlformats.org/officeDocument/2006/relationships/customXml" Target="../customXml/item2.xml"/><Relationship Id="rId16" Type="http://schemas.openxmlformats.org/officeDocument/2006/relationships/slide" Target="slides/slide13.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3.xml"/><Relationship Id="rId11" Type="http://schemas.openxmlformats.org/officeDocument/2006/relationships/slide" Target="slides/slide8.xml"/><Relationship Id="rId24" Type="http://schemas.microsoft.com/office/2015/10/relationships/revisionInfo" Target="revisionInfo.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theme" Target="theme/theme1.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5-03T15:35:37.573"/>
    </inkml:context>
    <inkml:brush xml:id="br0">
      <inkml:brushProperty name="width" value="0.05" units="cm"/>
      <inkml:brushProperty name="height" value="0.05" units="cm"/>
      <inkml:brushProperty name="ignorePressure" value="1"/>
    </inkml:brush>
  </inkml:definitions>
  <inkml:trace contextRef="#ctx0" brushRef="#br0">1 1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50475" cy="498773"/>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56737" y="0"/>
            <a:ext cx="2950475" cy="498773"/>
          </a:xfrm>
          <a:prstGeom prst="rect">
            <a:avLst/>
          </a:prstGeom>
        </p:spPr>
        <p:txBody>
          <a:bodyPr vert="horz" lIns="91440" tIns="45720" rIns="91440" bIns="45720" rtlCol="0"/>
          <a:lstStyle>
            <a:lvl1pPr algn="r">
              <a:defRPr sz="1200"/>
            </a:lvl1pPr>
          </a:lstStyle>
          <a:p>
            <a:fld id="{91CFBDB9-35E4-4539-8F5E-6A17257D0E55}" type="datetimeFigureOut">
              <a:rPr lang="en-US" smtClean="0"/>
              <a:t>5/12/2023</a:t>
            </a:fld>
            <a:endParaRPr lang="en-US"/>
          </a:p>
        </p:txBody>
      </p:sp>
      <p:sp>
        <p:nvSpPr>
          <p:cNvPr id="4" name="Slide Image Placeholder 3"/>
          <p:cNvSpPr>
            <a:spLocks noGrp="1" noRot="1" noChangeAspect="1"/>
          </p:cNvSpPr>
          <p:nvPr>
            <p:ph type="sldImg" idx="2"/>
          </p:nvPr>
        </p:nvSpPr>
        <p:spPr>
          <a:xfrm>
            <a:off x="423863" y="1243013"/>
            <a:ext cx="5961062" cy="3354387"/>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0879" y="4784070"/>
            <a:ext cx="5447030" cy="3914239"/>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442154"/>
            <a:ext cx="2950475" cy="498772"/>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56737" y="9442154"/>
            <a:ext cx="2950475" cy="498772"/>
          </a:xfrm>
          <a:prstGeom prst="rect">
            <a:avLst/>
          </a:prstGeom>
        </p:spPr>
        <p:txBody>
          <a:bodyPr vert="horz" lIns="91440" tIns="45720" rIns="91440" bIns="45720" rtlCol="0" anchor="b"/>
          <a:lstStyle>
            <a:lvl1pPr algn="r">
              <a:defRPr sz="1200"/>
            </a:lvl1pPr>
          </a:lstStyle>
          <a:p>
            <a:fld id="{A684923E-7296-4A15-A928-2B02844CFD75}" type="slidenum">
              <a:rPr lang="en-US" smtClean="0"/>
              <a:t>‹nr.›</a:t>
            </a:fld>
            <a:endParaRPr lang="en-US"/>
          </a:p>
        </p:txBody>
      </p:sp>
    </p:spTree>
    <p:extLst>
      <p:ext uri="{BB962C8B-B14F-4D97-AF65-F5344CB8AC3E}">
        <p14:creationId xmlns:p14="http://schemas.microsoft.com/office/powerpoint/2010/main" val="4397415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A684923E-7296-4A15-A928-2B02844CFD75}" type="slidenum">
              <a:rPr lang="en-US" smtClean="0"/>
              <a:t>1</a:t>
            </a:fld>
            <a:endParaRPr lang="en-US"/>
          </a:p>
        </p:txBody>
      </p:sp>
    </p:spTree>
    <p:extLst>
      <p:ext uri="{BB962C8B-B14F-4D97-AF65-F5344CB8AC3E}">
        <p14:creationId xmlns:p14="http://schemas.microsoft.com/office/powerpoint/2010/main" val="30212246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A684923E-7296-4A15-A928-2B02844CFD75}" type="slidenum">
              <a:rPr lang="en-US" smtClean="0"/>
              <a:t>10</a:t>
            </a:fld>
            <a:endParaRPr lang="en-US"/>
          </a:p>
        </p:txBody>
      </p:sp>
    </p:spTree>
    <p:extLst>
      <p:ext uri="{BB962C8B-B14F-4D97-AF65-F5344CB8AC3E}">
        <p14:creationId xmlns:p14="http://schemas.microsoft.com/office/powerpoint/2010/main" val="32953476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A684923E-7296-4A15-A928-2B02844CFD75}" type="slidenum">
              <a:rPr lang="en-US" smtClean="0"/>
              <a:t>11</a:t>
            </a:fld>
            <a:endParaRPr lang="en-US"/>
          </a:p>
        </p:txBody>
      </p:sp>
    </p:spTree>
    <p:extLst>
      <p:ext uri="{BB962C8B-B14F-4D97-AF65-F5344CB8AC3E}">
        <p14:creationId xmlns:p14="http://schemas.microsoft.com/office/powerpoint/2010/main" val="693516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A684923E-7296-4A15-A928-2B02844CFD75}" type="slidenum">
              <a:rPr lang="en-US" smtClean="0"/>
              <a:t>12</a:t>
            </a:fld>
            <a:endParaRPr lang="en-US"/>
          </a:p>
        </p:txBody>
      </p:sp>
    </p:spTree>
    <p:extLst>
      <p:ext uri="{BB962C8B-B14F-4D97-AF65-F5344CB8AC3E}">
        <p14:creationId xmlns:p14="http://schemas.microsoft.com/office/powerpoint/2010/main" val="14610552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A684923E-7296-4A15-A928-2B02844CFD75}" type="slidenum">
              <a:rPr lang="en-US" smtClean="0"/>
              <a:t>13</a:t>
            </a:fld>
            <a:endParaRPr lang="en-US"/>
          </a:p>
        </p:txBody>
      </p:sp>
    </p:spTree>
    <p:extLst>
      <p:ext uri="{BB962C8B-B14F-4D97-AF65-F5344CB8AC3E}">
        <p14:creationId xmlns:p14="http://schemas.microsoft.com/office/powerpoint/2010/main" val="27867247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A684923E-7296-4A15-A928-2B02844CFD75}" type="slidenum">
              <a:rPr lang="en-US" smtClean="0"/>
              <a:t>14</a:t>
            </a:fld>
            <a:endParaRPr lang="en-US"/>
          </a:p>
        </p:txBody>
      </p:sp>
    </p:spTree>
    <p:extLst>
      <p:ext uri="{BB962C8B-B14F-4D97-AF65-F5344CB8AC3E}">
        <p14:creationId xmlns:p14="http://schemas.microsoft.com/office/powerpoint/2010/main" val="217501692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A684923E-7296-4A15-A928-2B02844CFD75}" type="slidenum">
              <a:rPr lang="en-US" smtClean="0"/>
              <a:t>15</a:t>
            </a:fld>
            <a:endParaRPr lang="en-US"/>
          </a:p>
        </p:txBody>
      </p:sp>
    </p:spTree>
    <p:extLst>
      <p:ext uri="{BB962C8B-B14F-4D97-AF65-F5344CB8AC3E}">
        <p14:creationId xmlns:p14="http://schemas.microsoft.com/office/powerpoint/2010/main" val="18794886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A684923E-7296-4A15-A928-2B02844CFD75}" type="slidenum">
              <a:rPr lang="en-US" smtClean="0"/>
              <a:t>2</a:t>
            </a:fld>
            <a:endParaRPr lang="en-US"/>
          </a:p>
        </p:txBody>
      </p:sp>
    </p:spTree>
    <p:extLst>
      <p:ext uri="{BB962C8B-B14F-4D97-AF65-F5344CB8AC3E}">
        <p14:creationId xmlns:p14="http://schemas.microsoft.com/office/powerpoint/2010/main" val="15633712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A684923E-7296-4A15-A928-2B02844CFD75}" type="slidenum">
              <a:rPr lang="en-US" smtClean="0"/>
              <a:t>3</a:t>
            </a:fld>
            <a:endParaRPr lang="en-US"/>
          </a:p>
        </p:txBody>
      </p:sp>
    </p:spTree>
    <p:extLst>
      <p:ext uri="{BB962C8B-B14F-4D97-AF65-F5344CB8AC3E}">
        <p14:creationId xmlns:p14="http://schemas.microsoft.com/office/powerpoint/2010/main" val="8897908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A684923E-7296-4A15-A928-2B02844CFD75}" type="slidenum">
              <a:rPr lang="en-US" smtClean="0"/>
              <a:t>4</a:t>
            </a:fld>
            <a:endParaRPr lang="en-US"/>
          </a:p>
        </p:txBody>
      </p:sp>
    </p:spTree>
    <p:extLst>
      <p:ext uri="{BB962C8B-B14F-4D97-AF65-F5344CB8AC3E}">
        <p14:creationId xmlns:p14="http://schemas.microsoft.com/office/powerpoint/2010/main" val="31069267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A684923E-7296-4A15-A928-2B02844CFD75}" type="slidenum">
              <a:rPr lang="en-US" smtClean="0"/>
              <a:t>5</a:t>
            </a:fld>
            <a:endParaRPr lang="en-US"/>
          </a:p>
        </p:txBody>
      </p:sp>
    </p:spTree>
    <p:extLst>
      <p:ext uri="{BB962C8B-B14F-4D97-AF65-F5344CB8AC3E}">
        <p14:creationId xmlns:p14="http://schemas.microsoft.com/office/powerpoint/2010/main" val="6586075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A684923E-7296-4A15-A928-2B02844CFD75}" type="slidenum">
              <a:rPr lang="en-US" smtClean="0"/>
              <a:t>6</a:t>
            </a:fld>
            <a:endParaRPr lang="en-US"/>
          </a:p>
        </p:txBody>
      </p:sp>
    </p:spTree>
    <p:extLst>
      <p:ext uri="{BB962C8B-B14F-4D97-AF65-F5344CB8AC3E}">
        <p14:creationId xmlns:p14="http://schemas.microsoft.com/office/powerpoint/2010/main" val="22426846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A684923E-7296-4A15-A928-2B02844CFD75}" type="slidenum">
              <a:rPr lang="en-US" smtClean="0"/>
              <a:t>7</a:t>
            </a:fld>
            <a:endParaRPr lang="en-US"/>
          </a:p>
        </p:txBody>
      </p:sp>
    </p:spTree>
    <p:extLst>
      <p:ext uri="{BB962C8B-B14F-4D97-AF65-F5344CB8AC3E}">
        <p14:creationId xmlns:p14="http://schemas.microsoft.com/office/powerpoint/2010/main" val="10345311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A684923E-7296-4A15-A928-2B02844CFD75}" type="slidenum">
              <a:rPr lang="en-US" smtClean="0"/>
              <a:t>8</a:t>
            </a:fld>
            <a:endParaRPr lang="en-US"/>
          </a:p>
        </p:txBody>
      </p:sp>
    </p:spTree>
    <p:extLst>
      <p:ext uri="{BB962C8B-B14F-4D97-AF65-F5344CB8AC3E}">
        <p14:creationId xmlns:p14="http://schemas.microsoft.com/office/powerpoint/2010/main" val="3751278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A684923E-7296-4A15-A928-2B02844CFD75}" type="slidenum">
              <a:rPr lang="en-US" smtClean="0"/>
              <a:t>9</a:t>
            </a:fld>
            <a:endParaRPr lang="en-US"/>
          </a:p>
        </p:txBody>
      </p:sp>
    </p:spTree>
    <p:extLst>
      <p:ext uri="{BB962C8B-B14F-4D97-AF65-F5344CB8AC3E}">
        <p14:creationId xmlns:p14="http://schemas.microsoft.com/office/powerpoint/2010/main" val="55689918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5_Frontpage">
    <p:spTree>
      <p:nvGrpSpPr>
        <p:cNvPr id="1" name=""/>
        <p:cNvGrpSpPr/>
        <p:nvPr/>
      </p:nvGrpSpPr>
      <p:grpSpPr>
        <a:xfrm>
          <a:off x="0" y="0"/>
          <a:ext cx="0" cy="0"/>
          <a:chOff x="0" y="0"/>
          <a:chExt cx="0" cy="0"/>
        </a:xfrm>
      </p:grpSpPr>
      <p:sp>
        <p:nvSpPr>
          <p:cNvPr id="6" name="Picture Placeholder 2">
            <a:extLst>
              <a:ext uri="{FF2B5EF4-FFF2-40B4-BE49-F238E27FC236}">
                <a16:creationId xmlns:a16="http://schemas.microsoft.com/office/drawing/2014/main" id="{AB610A6E-9202-DD49-894F-1DDF954DACC4}"/>
              </a:ext>
            </a:extLst>
          </p:cNvPr>
          <p:cNvSpPr>
            <a:spLocks noGrp="1"/>
          </p:cNvSpPr>
          <p:nvPr>
            <p:ph type="pic" idx="1"/>
          </p:nvPr>
        </p:nvSpPr>
        <p:spPr>
          <a:xfrm>
            <a:off x="3373120" y="364524"/>
            <a:ext cx="8440037" cy="6122903"/>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a-DK"/>
          </a:p>
        </p:txBody>
      </p:sp>
      <p:pic>
        <p:nvPicPr>
          <p:cNvPr id="10" name="Picture 9">
            <a:extLst>
              <a:ext uri="{FF2B5EF4-FFF2-40B4-BE49-F238E27FC236}">
                <a16:creationId xmlns:a16="http://schemas.microsoft.com/office/drawing/2014/main" id="{0D332C8C-2330-2F41-9CBF-D4669DBE6480}"/>
              </a:ext>
            </a:extLst>
          </p:cNvPr>
          <p:cNvPicPr>
            <a:picLocks noChangeAspect="1"/>
          </p:cNvPicPr>
          <p:nvPr userDrawn="1"/>
        </p:nvPicPr>
        <p:blipFill>
          <a:blip r:embed="rId2"/>
          <a:stretch>
            <a:fillRect/>
          </a:stretch>
        </p:blipFill>
        <p:spPr>
          <a:xfrm>
            <a:off x="369115" y="410133"/>
            <a:ext cx="2890106" cy="483545"/>
          </a:xfrm>
          <a:prstGeom prst="rect">
            <a:avLst/>
          </a:prstGeom>
        </p:spPr>
      </p:pic>
    </p:spTree>
    <p:extLst>
      <p:ext uri="{BB962C8B-B14F-4D97-AF65-F5344CB8AC3E}">
        <p14:creationId xmlns:p14="http://schemas.microsoft.com/office/powerpoint/2010/main" val="33194228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0_Custom Layout">
    <p:bg>
      <p:bgPr>
        <a:solidFill>
          <a:schemeClr val="accent5"/>
        </a:solidFill>
        <a:effectLst/>
      </p:bgPr>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CA5E5533-4CC7-6C40-B798-2CEB4820998D}"/>
              </a:ext>
            </a:extLst>
          </p:cNvPr>
          <p:cNvSpPr>
            <a:spLocks noGrp="1"/>
          </p:cNvSpPr>
          <p:nvPr>
            <p:ph type="dt" sz="half" idx="10"/>
          </p:nvPr>
        </p:nvSpPr>
        <p:spPr/>
        <p:txBody>
          <a:bodyPr/>
          <a:lstStyle/>
          <a:p>
            <a:fld id="{83344F3F-7607-4945-B949-9C77C929BF37}" type="datetime1">
              <a:rPr lang="da-DK" smtClean="0"/>
              <a:t>12-05-2023</a:t>
            </a:fld>
            <a:endParaRPr lang="da-DK" dirty="0"/>
          </a:p>
        </p:txBody>
      </p:sp>
      <p:sp>
        <p:nvSpPr>
          <p:cNvPr id="6" name="Text Placeholder 3">
            <a:extLst>
              <a:ext uri="{FF2B5EF4-FFF2-40B4-BE49-F238E27FC236}">
                <a16:creationId xmlns:a16="http://schemas.microsoft.com/office/drawing/2014/main" id="{37863BCD-175B-B84D-85C7-6B81C578049A}"/>
              </a:ext>
            </a:extLst>
          </p:cNvPr>
          <p:cNvSpPr>
            <a:spLocks noGrp="1"/>
          </p:cNvSpPr>
          <p:nvPr>
            <p:ph type="body" sz="quarter" idx="11"/>
          </p:nvPr>
        </p:nvSpPr>
        <p:spPr>
          <a:xfrm>
            <a:off x="246475" y="1756186"/>
            <a:ext cx="5849526" cy="621254"/>
          </a:xfrm>
        </p:spPr>
        <p:txBody>
          <a:bodyPr>
            <a:noAutofit/>
          </a:bodyPr>
          <a:lstStyle>
            <a:lvl1pPr marL="0" indent="0">
              <a:buNone/>
              <a:defRPr sz="4800">
                <a:solidFill>
                  <a:schemeClr val="bg1"/>
                </a:solidFill>
              </a:defRPr>
            </a:lvl1pPr>
            <a:lvl2pPr marL="685800" indent="-228600">
              <a:buSzPct val="80000"/>
              <a:buFont typeface="System Font Regular"/>
              <a:buChar char="●"/>
              <a:defRPr sz="1800"/>
            </a:lvl2pPr>
            <a:lvl3pPr marL="1143000" indent="-228600">
              <a:buSzPct val="80000"/>
              <a:buFont typeface="System Font Regular"/>
              <a:buChar char="●"/>
              <a:defRPr sz="1800"/>
            </a:lvl3pPr>
            <a:lvl4pPr marL="1600200" indent="-228600">
              <a:buSzPct val="80000"/>
              <a:buFont typeface="System Font Regular"/>
              <a:buChar char="●"/>
              <a:defRPr sz="1800"/>
            </a:lvl4pPr>
            <a:lvl5pPr marL="2057400" indent="-228600">
              <a:buSzPct val="80000"/>
              <a:buFont typeface="System Font Regular"/>
              <a:buChar char="●"/>
              <a:defRPr sz="1800"/>
            </a:lvl5pPr>
          </a:lstStyle>
          <a:p>
            <a:pPr lvl="0"/>
            <a:r>
              <a:rPr lang="en-US" dirty="0"/>
              <a:t>Edit Master text</a:t>
            </a:r>
          </a:p>
        </p:txBody>
      </p:sp>
      <p:sp>
        <p:nvSpPr>
          <p:cNvPr id="7" name="Text Placeholder 4">
            <a:extLst>
              <a:ext uri="{FF2B5EF4-FFF2-40B4-BE49-F238E27FC236}">
                <a16:creationId xmlns:a16="http://schemas.microsoft.com/office/drawing/2014/main" id="{78DE2675-520C-5B40-83C9-E63E954ABC38}"/>
              </a:ext>
            </a:extLst>
          </p:cNvPr>
          <p:cNvSpPr>
            <a:spLocks noGrp="1"/>
          </p:cNvSpPr>
          <p:nvPr>
            <p:ph type="body" sz="quarter" idx="12"/>
          </p:nvPr>
        </p:nvSpPr>
        <p:spPr>
          <a:xfrm>
            <a:off x="246063" y="2578100"/>
            <a:ext cx="5849937" cy="3421063"/>
          </a:xfrm>
        </p:spPr>
        <p:txBody>
          <a:bodyPr>
            <a:normAutofit/>
          </a:bodyPr>
          <a:lstStyle>
            <a:lvl1pPr marL="0" indent="0">
              <a:lnSpc>
                <a:spcPct val="100000"/>
              </a:lnSpc>
              <a:buSzPct val="80000"/>
              <a:buFont typeface="System Font Regular"/>
              <a:buNone/>
              <a:defRPr sz="2000" b="0"/>
            </a:lvl1pPr>
            <a:lvl2pPr marL="685800" indent="-228600">
              <a:buSzPct val="80000"/>
              <a:buFont typeface="System Font Regular"/>
              <a:buChar char="●"/>
              <a:defRPr sz="2000"/>
            </a:lvl2pPr>
            <a:lvl3pPr marL="1143000" indent="-228600">
              <a:buSzPct val="80000"/>
              <a:buFont typeface="System Font Regular"/>
              <a:buChar char="●"/>
              <a:defRPr sz="2000"/>
            </a:lvl3pPr>
            <a:lvl4pPr marL="1600200" indent="-228600">
              <a:buSzPct val="80000"/>
              <a:buFont typeface="System Font Regular"/>
              <a:buChar char="●"/>
              <a:defRPr sz="2000"/>
            </a:lvl4pPr>
            <a:lvl5pPr marL="2057400" indent="-228600">
              <a:buSzPct val="80000"/>
              <a:buFont typeface="System Font Regular"/>
              <a:buChar char="●"/>
              <a:defRPr sz="20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da-DK" dirty="0"/>
          </a:p>
        </p:txBody>
      </p:sp>
      <p:sp>
        <p:nvSpPr>
          <p:cNvPr id="8" name="Text Placeholder 3">
            <a:extLst>
              <a:ext uri="{FF2B5EF4-FFF2-40B4-BE49-F238E27FC236}">
                <a16:creationId xmlns:a16="http://schemas.microsoft.com/office/drawing/2014/main" id="{923C28A6-0A65-7E4F-A9CF-75AC0AFC4748}"/>
              </a:ext>
            </a:extLst>
          </p:cNvPr>
          <p:cNvSpPr>
            <a:spLocks noGrp="1"/>
          </p:cNvSpPr>
          <p:nvPr>
            <p:ph type="body" sz="quarter" idx="13"/>
          </p:nvPr>
        </p:nvSpPr>
        <p:spPr>
          <a:xfrm>
            <a:off x="6098635" y="1756186"/>
            <a:ext cx="5849526" cy="621254"/>
          </a:xfrm>
        </p:spPr>
        <p:txBody>
          <a:bodyPr>
            <a:noAutofit/>
          </a:bodyPr>
          <a:lstStyle>
            <a:lvl1pPr marL="0" indent="0">
              <a:buNone/>
              <a:defRPr sz="4800">
                <a:solidFill>
                  <a:schemeClr val="bg1"/>
                </a:solidFill>
              </a:defRPr>
            </a:lvl1pPr>
            <a:lvl2pPr marL="685800" indent="-228600">
              <a:buSzPct val="80000"/>
              <a:buFont typeface="System Font Regular"/>
              <a:buChar char="●"/>
              <a:defRPr sz="1800"/>
            </a:lvl2pPr>
            <a:lvl3pPr marL="1143000" indent="-228600">
              <a:buSzPct val="80000"/>
              <a:buFont typeface="System Font Regular"/>
              <a:buChar char="●"/>
              <a:defRPr sz="1800"/>
            </a:lvl3pPr>
            <a:lvl4pPr marL="1600200" indent="-228600">
              <a:buSzPct val="80000"/>
              <a:buFont typeface="System Font Regular"/>
              <a:buChar char="●"/>
              <a:defRPr sz="1800"/>
            </a:lvl4pPr>
            <a:lvl5pPr marL="2057400" indent="-228600">
              <a:buSzPct val="80000"/>
              <a:buFont typeface="System Font Regular"/>
              <a:buChar char="●"/>
              <a:defRPr sz="1800"/>
            </a:lvl5pPr>
          </a:lstStyle>
          <a:p>
            <a:pPr lvl="0"/>
            <a:r>
              <a:rPr lang="en-US" dirty="0"/>
              <a:t>Edit Master text</a:t>
            </a:r>
          </a:p>
        </p:txBody>
      </p:sp>
      <p:sp>
        <p:nvSpPr>
          <p:cNvPr id="9" name="Text Placeholder 4">
            <a:extLst>
              <a:ext uri="{FF2B5EF4-FFF2-40B4-BE49-F238E27FC236}">
                <a16:creationId xmlns:a16="http://schemas.microsoft.com/office/drawing/2014/main" id="{C448CF38-9216-2C4F-AB2A-B755F381AEF7}"/>
              </a:ext>
            </a:extLst>
          </p:cNvPr>
          <p:cNvSpPr>
            <a:spLocks noGrp="1"/>
          </p:cNvSpPr>
          <p:nvPr>
            <p:ph type="body" sz="quarter" idx="14"/>
          </p:nvPr>
        </p:nvSpPr>
        <p:spPr>
          <a:xfrm>
            <a:off x="6098223" y="2578100"/>
            <a:ext cx="5849937" cy="3421063"/>
          </a:xfrm>
        </p:spPr>
        <p:txBody>
          <a:bodyPr>
            <a:normAutofit/>
          </a:bodyPr>
          <a:lstStyle>
            <a:lvl1pPr marL="0" indent="0">
              <a:lnSpc>
                <a:spcPct val="100000"/>
              </a:lnSpc>
              <a:buSzPct val="80000"/>
              <a:buFont typeface="System Font Regular"/>
              <a:buNone/>
              <a:defRPr sz="2000" b="0"/>
            </a:lvl1pPr>
            <a:lvl2pPr marL="685800" indent="-228600">
              <a:buSzPct val="80000"/>
              <a:buFont typeface="System Font Regular"/>
              <a:buChar char="●"/>
              <a:defRPr sz="2000"/>
            </a:lvl2pPr>
            <a:lvl3pPr marL="1143000" indent="-228600">
              <a:buSzPct val="80000"/>
              <a:buFont typeface="System Font Regular"/>
              <a:buChar char="●"/>
              <a:defRPr sz="2000"/>
            </a:lvl3pPr>
            <a:lvl4pPr marL="1600200" indent="-228600">
              <a:buSzPct val="80000"/>
              <a:buFont typeface="System Font Regular"/>
              <a:buChar char="●"/>
              <a:defRPr sz="2000"/>
            </a:lvl4pPr>
            <a:lvl5pPr marL="2057400" indent="-228600">
              <a:buSzPct val="80000"/>
              <a:buFont typeface="System Font Regular"/>
              <a:buChar char="●"/>
              <a:defRPr sz="20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da-DK" dirty="0"/>
          </a:p>
        </p:txBody>
      </p:sp>
      <p:sp>
        <p:nvSpPr>
          <p:cNvPr id="10" name="Title 1">
            <a:extLst>
              <a:ext uri="{FF2B5EF4-FFF2-40B4-BE49-F238E27FC236}">
                <a16:creationId xmlns:a16="http://schemas.microsoft.com/office/drawing/2014/main" id="{48577A03-B953-7541-8869-0D516265ED61}"/>
              </a:ext>
            </a:extLst>
          </p:cNvPr>
          <p:cNvSpPr>
            <a:spLocks noGrp="1"/>
          </p:cNvSpPr>
          <p:nvPr>
            <p:ph type="title"/>
          </p:nvPr>
        </p:nvSpPr>
        <p:spPr>
          <a:xfrm>
            <a:off x="285943" y="285176"/>
            <a:ext cx="5849341" cy="1325563"/>
          </a:xfrm>
        </p:spPr>
        <p:txBody>
          <a:bodyPr anchor="t" anchorCtr="0">
            <a:normAutofit/>
          </a:bodyPr>
          <a:lstStyle>
            <a:lvl1pPr>
              <a:defRPr sz="1800"/>
            </a:lvl1pPr>
          </a:lstStyle>
          <a:p>
            <a:r>
              <a:rPr lang="en-US" dirty="0"/>
              <a:t>Click to edit Master title style</a:t>
            </a:r>
            <a:endParaRPr lang="da-DK" dirty="0"/>
          </a:p>
        </p:txBody>
      </p:sp>
    </p:spTree>
    <p:extLst>
      <p:ext uri="{BB962C8B-B14F-4D97-AF65-F5344CB8AC3E}">
        <p14:creationId xmlns:p14="http://schemas.microsoft.com/office/powerpoint/2010/main" val="20430886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1_Quote_small tex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407B5842-53FB-4040-A215-BC48EB42511B}"/>
              </a:ext>
            </a:extLst>
          </p:cNvPr>
          <p:cNvSpPr>
            <a:spLocks noGrp="1"/>
          </p:cNvSpPr>
          <p:nvPr>
            <p:ph type="dt" sz="half" idx="10"/>
          </p:nvPr>
        </p:nvSpPr>
        <p:spPr/>
        <p:txBody>
          <a:bodyPr/>
          <a:lstStyle/>
          <a:p>
            <a:fld id="{82F467CE-FDC2-438B-959B-25793E529616}" type="datetime1">
              <a:rPr lang="da-DK" smtClean="0"/>
              <a:t>12-05-2023</a:t>
            </a:fld>
            <a:endParaRPr lang="da-DK" dirty="0"/>
          </a:p>
        </p:txBody>
      </p:sp>
      <p:sp>
        <p:nvSpPr>
          <p:cNvPr id="7" name="Picture Placeholder 2">
            <a:extLst>
              <a:ext uri="{FF2B5EF4-FFF2-40B4-BE49-F238E27FC236}">
                <a16:creationId xmlns:a16="http://schemas.microsoft.com/office/drawing/2014/main" id="{48014C02-C929-6544-A654-E0016BEEDAC4}"/>
              </a:ext>
            </a:extLst>
          </p:cNvPr>
          <p:cNvSpPr>
            <a:spLocks noGrp="1"/>
          </p:cNvSpPr>
          <p:nvPr>
            <p:ph type="pic" idx="1"/>
          </p:nvPr>
        </p:nvSpPr>
        <p:spPr>
          <a:xfrm>
            <a:off x="369649" y="364525"/>
            <a:ext cx="5461808" cy="565671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a-DK" dirty="0"/>
          </a:p>
        </p:txBody>
      </p:sp>
      <p:sp>
        <p:nvSpPr>
          <p:cNvPr id="4" name="Text Placeholder 3">
            <a:extLst>
              <a:ext uri="{FF2B5EF4-FFF2-40B4-BE49-F238E27FC236}">
                <a16:creationId xmlns:a16="http://schemas.microsoft.com/office/drawing/2014/main" id="{6BEFEFD9-DD2E-7048-8147-9D0A1EA5164F}"/>
              </a:ext>
            </a:extLst>
          </p:cNvPr>
          <p:cNvSpPr>
            <a:spLocks noGrp="1"/>
          </p:cNvSpPr>
          <p:nvPr>
            <p:ph type="body" sz="quarter" idx="11"/>
          </p:nvPr>
        </p:nvSpPr>
        <p:spPr>
          <a:xfrm>
            <a:off x="6259513" y="304799"/>
            <a:ext cx="5578475" cy="5716439"/>
          </a:xfrm>
        </p:spPr>
        <p:txBody>
          <a:bodyPr/>
          <a:lstStyle>
            <a:lvl1pPr marL="0" indent="0">
              <a:buNone/>
              <a:defRPr sz="1800"/>
            </a:lvl1pPr>
          </a:lstStyle>
          <a:p>
            <a:pPr lvl="0"/>
            <a:r>
              <a:rPr lang="en-US" dirty="0"/>
              <a:t>Edit Master text styles</a:t>
            </a:r>
          </a:p>
        </p:txBody>
      </p:sp>
    </p:spTree>
    <p:extLst>
      <p:ext uri="{BB962C8B-B14F-4D97-AF65-F5344CB8AC3E}">
        <p14:creationId xmlns:p14="http://schemas.microsoft.com/office/powerpoint/2010/main" val="138258876"/>
      </p:ext>
    </p:extLst>
  </p:cSld>
  <p:clrMapOvr>
    <a:masterClrMapping/>
  </p:clrMapOvr>
  <p:extLst>
    <p:ext uri="{DCECCB84-F9BA-43D5-87BE-67443E8EF086}">
      <p15:sldGuideLst xmlns:p15="http://schemas.microsoft.com/office/powerpoint/2012/main">
        <p15:guide id="1" pos="3999">
          <p15:clr>
            <a:srgbClr val="FBAE40"/>
          </p15:clr>
        </p15:guide>
        <p15:guide id="2" orient="horz" pos="346">
          <p15:clr>
            <a:srgbClr val="FBAE40"/>
          </p15:clr>
        </p15:guide>
        <p15:guide id="3" orient="horz" pos="504">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 2_Quote_Medium tex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F107861A-75E5-9D4C-863B-2CE101B03DCB}"/>
              </a:ext>
            </a:extLst>
          </p:cNvPr>
          <p:cNvSpPr>
            <a:spLocks noGrp="1"/>
          </p:cNvSpPr>
          <p:nvPr>
            <p:ph type="dt" sz="half" idx="10"/>
          </p:nvPr>
        </p:nvSpPr>
        <p:spPr/>
        <p:txBody>
          <a:bodyPr/>
          <a:lstStyle/>
          <a:p>
            <a:fld id="{028CBDF9-DFBC-4C68-9993-59D4C38EA3A9}" type="datetime1">
              <a:rPr lang="da-DK" smtClean="0"/>
              <a:t>12-05-2023</a:t>
            </a:fld>
            <a:endParaRPr lang="da-DK" dirty="0"/>
          </a:p>
        </p:txBody>
      </p:sp>
      <p:sp>
        <p:nvSpPr>
          <p:cNvPr id="7" name="Picture Placeholder 2">
            <a:extLst>
              <a:ext uri="{FF2B5EF4-FFF2-40B4-BE49-F238E27FC236}">
                <a16:creationId xmlns:a16="http://schemas.microsoft.com/office/drawing/2014/main" id="{4CA6F266-ABE6-F747-85DC-DC4D5816C7C3}"/>
              </a:ext>
            </a:extLst>
          </p:cNvPr>
          <p:cNvSpPr>
            <a:spLocks noGrp="1"/>
          </p:cNvSpPr>
          <p:nvPr>
            <p:ph type="pic" idx="1"/>
          </p:nvPr>
        </p:nvSpPr>
        <p:spPr>
          <a:xfrm>
            <a:off x="369649" y="364525"/>
            <a:ext cx="5461808" cy="565671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a-DK"/>
          </a:p>
        </p:txBody>
      </p:sp>
      <p:sp>
        <p:nvSpPr>
          <p:cNvPr id="5" name="Text Placeholder 3">
            <a:extLst>
              <a:ext uri="{FF2B5EF4-FFF2-40B4-BE49-F238E27FC236}">
                <a16:creationId xmlns:a16="http://schemas.microsoft.com/office/drawing/2014/main" id="{9BCA9740-9C4D-7A41-8483-8EAEB3C76405}"/>
              </a:ext>
            </a:extLst>
          </p:cNvPr>
          <p:cNvSpPr>
            <a:spLocks noGrp="1"/>
          </p:cNvSpPr>
          <p:nvPr>
            <p:ph type="body" sz="quarter" idx="11"/>
          </p:nvPr>
        </p:nvSpPr>
        <p:spPr>
          <a:xfrm>
            <a:off x="6259513" y="292100"/>
            <a:ext cx="5667543" cy="5729139"/>
          </a:xfrm>
        </p:spPr>
        <p:txBody>
          <a:bodyPr>
            <a:noAutofit/>
          </a:bodyPr>
          <a:lstStyle>
            <a:lvl1pPr marL="0" indent="0">
              <a:buNone/>
              <a:defRPr sz="3600"/>
            </a:lvl1pPr>
          </a:lstStyle>
          <a:p>
            <a:pPr lvl="0"/>
            <a:r>
              <a:rPr lang="en-US" dirty="0"/>
              <a:t>Edit Master text styles</a:t>
            </a:r>
          </a:p>
        </p:txBody>
      </p:sp>
    </p:spTree>
    <p:extLst>
      <p:ext uri="{BB962C8B-B14F-4D97-AF65-F5344CB8AC3E}">
        <p14:creationId xmlns:p14="http://schemas.microsoft.com/office/powerpoint/2010/main" val="2818974300"/>
      </p:ext>
    </p:extLst>
  </p:cSld>
  <p:clrMapOvr>
    <a:masterClrMapping/>
  </p:clrMapOvr>
  <p:extLst>
    <p:ext uri="{DCECCB84-F9BA-43D5-87BE-67443E8EF086}">
      <p15:sldGuideLst xmlns:p15="http://schemas.microsoft.com/office/powerpoint/2012/main">
        <p15:guide id="1" pos="4021">
          <p15:clr>
            <a:srgbClr val="FBAE40"/>
          </p15:clr>
        </p15:guide>
        <p15:guide id="2" orient="horz" pos="459">
          <p15:clr>
            <a:srgbClr val="FBAE40"/>
          </p15:clr>
        </p15:guide>
        <p15:guide id="3" orient="horz" pos="6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3_Quote_Large tex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F107861A-75E5-9D4C-863B-2CE101B03DCB}"/>
              </a:ext>
            </a:extLst>
          </p:cNvPr>
          <p:cNvSpPr>
            <a:spLocks noGrp="1"/>
          </p:cNvSpPr>
          <p:nvPr>
            <p:ph type="dt" sz="half" idx="10"/>
          </p:nvPr>
        </p:nvSpPr>
        <p:spPr/>
        <p:txBody>
          <a:bodyPr/>
          <a:lstStyle/>
          <a:p>
            <a:fld id="{C2DB4B29-E28B-49D5-BD19-E500CCA8C422}" type="datetime1">
              <a:rPr lang="da-DK" smtClean="0"/>
              <a:t>12-05-2023</a:t>
            </a:fld>
            <a:endParaRPr lang="da-DK" dirty="0"/>
          </a:p>
        </p:txBody>
      </p:sp>
      <p:sp>
        <p:nvSpPr>
          <p:cNvPr id="7" name="Picture Placeholder 2">
            <a:extLst>
              <a:ext uri="{FF2B5EF4-FFF2-40B4-BE49-F238E27FC236}">
                <a16:creationId xmlns:a16="http://schemas.microsoft.com/office/drawing/2014/main" id="{4CA6F266-ABE6-F747-85DC-DC4D5816C7C3}"/>
              </a:ext>
            </a:extLst>
          </p:cNvPr>
          <p:cNvSpPr>
            <a:spLocks noGrp="1"/>
          </p:cNvSpPr>
          <p:nvPr>
            <p:ph type="pic" idx="1"/>
          </p:nvPr>
        </p:nvSpPr>
        <p:spPr>
          <a:xfrm>
            <a:off x="369649" y="364525"/>
            <a:ext cx="5461808" cy="565671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a-DK"/>
          </a:p>
        </p:txBody>
      </p:sp>
      <p:sp>
        <p:nvSpPr>
          <p:cNvPr id="5" name="Text Placeholder 3">
            <a:extLst>
              <a:ext uri="{FF2B5EF4-FFF2-40B4-BE49-F238E27FC236}">
                <a16:creationId xmlns:a16="http://schemas.microsoft.com/office/drawing/2014/main" id="{1D613388-71F8-BB47-90E9-CFCDF705C224}"/>
              </a:ext>
            </a:extLst>
          </p:cNvPr>
          <p:cNvSpPr>
            <a:spLocks noGrp="1"/>
          </p:cNvSpPr>
          <p:nvPr>
            <p:ph type="body" sz="quarter" idx="11"/>
          </p:nvPr>
        </p:nvSpPr>
        <p:spPr>
          <a:xfrm>
            <a:off x="6259513" y="290948"/>
            <a:ext cx="5667543" cy="5730291"/>
          </a:xfrm>
        </p:spPr>
        <p:txBody>
          <a:bodyPr anchor="t" anchorCtr="0">
            <a:noAutofit/>
          </a:bodyPr>
          <a:lstStyle>
            <a:lvl1pPr marL="0" indent="0">
              <a:buNone/>
              <a:defRPr sz="4800"/>
            </a:lvl1pPr>
          </a:lstStyle>
          <a:p>
            <a:pPr lvl="0"/>
            <a:r>
              <a:rPr lang="en-US" dirty="0"/>
              <a:t>Edit Master text</a:t>
            </a:r>
          </a:p>
        </p:txBody>
      </p:sp>
    </p:spTree>
    <p:extLst>
      <p:ext uri="{BB962C8B-B14F-4D97-AF65-F5344CB8AC3E}">
        <p14:creationId xmlns:p14="http://schemas.microsoft.com/office/powerpoint/2010/main" val="181235326"/>
      </p:ext>
    </p:extLst>
  </p:cSld>
  <p:clrMapOvr>
    <a:masterClrMapping/>
  </p:clrMapOvr>
  <p:extLst>
    <p:ext uri="{DCECCB84-F9BA-43D5-87BE-67443E8EF086}">
      <p15:sldGuideLst xmlns:p15="http://schemas.microsoft.com/office/powerpoint/2012/main">
        <p15:guide id="1" orient="horz" pos="550">
          <p15:clr>
            <a:srgbClr val="FBAE40"/>
          </p15:clr>
        </p15:guide>
        <p15:guide id="2" pos="402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4_Qote_Large text_colour">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562A5B5-1188-E146-857D-6E666664C2D0}"/>
              </a:ext>
            </a:extLst>
          </p:cNvPr>
          <p:cNvSpPr>
            <a:spLocks noGrp="1"/>
          </p:cNvSpPr>
          <p:nvPr>
            <p:ph type="dt" sz="half" idx="10"/>
          </p:nvPr>
        </p:nvSpPr>
        <p:spPr/>
        <p:txBody>
          <a:bodyPr/>
          <a:lstStyle/>
          <a:p>
            <a:fld id="{D3A0268C-A45B-4499-9DA6-A5C23224D901}" type="datetime1">
              <a:rPr lang="da-DK" smtClean="0"/>
              <a:t>12-05-2023</a:t>
            </a:fld>
            <a:endParaRPr lang="da-DK" dirty="0"/>
          </a:p>
        </p:txBody>
      </p:sp>
      <p:sp>
        <p:nvSpPr>
          <p:cNvPr id="7" name="Picture Placeholder 2">
            <a:extLst>
              <a:ext uri="{FF2B5EF4-FFF2-40B4-BE49-F238E27FC236}">
                <a16:creationId xmlns:a16="http://schemas.microsoft.com/office/drawing/2014/main" id="{EEBFED44-CE37-F444-8646-CDA4CCB4E37F}"/>
              </a:ext>
            </a:extLst>
          </p:cNvPr>
          <p:cNvSpPr>
            <a:spLocks noGrp="1"/>
          </p:cNvSpPr>
          <p:nvPr>
            <p:ph type="pic" idx="1"/>
          </p:nvPr>
        </p:nvSpPr>
        <p:spPr>
          <a:xfrm>
            <a:off x="6351349" y="364525"/>
            <a:ext cx="5461808" cy="565671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a-DK" dirty="0"/>
          </a:p>
        </p:txBody>
      </p:sp>
      <p:sp>
        <p:nvSpPr>
          <p:cNvPr id="5" name="Text Placeholder 3">
            <a:extLst>
              <a:ext uri="{FF2B5EF4-FFF2-40B4-BE49-F238E27FC236}">
                <a16:creationId xmlns:a16="http://schemas.microsoft.com/office/drawing/2014/main" id="{70FC1978-F081-8245-82F6-34BB2B0C2417}"/>
              </a:ext>
            </a:extLst>
          </p:cNvPr>
          <p:cNvSpPr>
            <a:spLocks noGrp="1"/>
          </p:cNvSpPr>
          <p:nvPr>
            <p:ph type="body" sz="quarter" idx="11"/>
          </p:nvPr>
        </p:nvSpPr>
        <p:spPr>
          <a:xfrm>
            <a:off x="260494" y="263238"/>
            <a:ext cx="5667543" cy="5730291"/>
          </a:xfrm>
        </p:spPr>
        <p:txBody>
          <a:bodyPr anchor="t" anchorCtr="0">
            <a:noAutofit/>
          </a:bodyPr>
          <a:lstStyle>
            <a:lvl1pPr marL="0" indent="0">
              <a:buNone/>
              <a:defRPr sz="4800">
                <a:solidFill>
                  <a:schemeClr val="accent2"/>
                </a:solidFill>
              </a:defRPr>
            </a:lvl1pPr>
          </a:lstStyle>
          <a:p>
            <a:pPr lvl="0"/>
            <a:r>
              <a:rPr lang="en-US" dirty="0"/>
              <a:t>Edit Master text</a:t>
            </a:r>
          </a:p>
        </p:txBody>
      </p:sp>
    </p:spTree>
    <p:extLst>
      <p:ext uri="{BB962C8B-B14F-4D97-AF65-F5344CB8AC3E}">
        <p14:creationId xmlns:p14="http://schemas.microsoft.com/office/powerpoint/2010/main" val="795886560"/>
      </p:ext>
    </p:extLst>
  </p:cSld>
  <p:clrMapOvr>
    <a:masterClrMapping/>
  </p:clrMapOvr>
  <p:extLst>
    <p:ext uri="{DCECCB84-F9BA-43D5-87BE-67443E8EF086}">
      <p15:sldGuideLst xmlns:p15="http://schemas.microsoft.com/office/powerpoint/2012/main">
        <p15:guide id="1" orient="horz" pos="527">
          <p15:clr>
            <a:srgbClr val="FBAE40"/>
          </p15:clr>
        </p15:guide>
        <p15:guide id="2" pos="234">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5_Text and bullets">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90878386-59E6-4241-9E36-41EB1B090204}"/>
              </a:ext>
            </a:extLst>
          </p:cNvPr>
          <p:cNvSpPr>
            <a:spLocks noGrp="1"/>
          </p:cNvSpPr>
          <p:nvPr>
            <p:ph type="dt" sz="half" idx="10"/>
          </p:nvPr>
        </p:nvSpPr>
        <p:spPr/>
        <p:txBody>
          <a:bodyPr/>
          <a:lstStyle/>
          <a:p>
            <a:fld id="{624D55EC-D40D-47C8-B022-149B3D8331E4}" type="datetime1">
              <a:rPr lang="da-DK" smtClean="0"/>
              <a:t>12-05-2023</a:t>
            </a:fld>
            <a:endParaRPr lang="da-DK" dirty="0"/>
          </a:p>
        </p:txBody>
      </p:sp>
      <p:sp>
        <p:nvSpPr>
          <p:cNvPr id="6" name="Title 1">
            <a:extLst>
              <a:ext uri="{FF2B5EF4-FFF2-40B4-BE49-F238E27FC236}">
                <a16:creationId xmlns:a16="http://schemas.microsoft.com/office/drawing/2014/main" id="{09D873FA-9448-D64B-B2D4-6E9390094474}"/>
              </a:ext>
            </a:extLst>
          </p:cNvPr>
          <p:cNvSpPr>
            <a:spLocks noGrp="1"/>
          </p:cNvSpPr>
          <p:nvPr>
            <p:ph type="title"/>
          </p:nvPr>
        </p:nvSpPr>
        <p:spPr>
          <a:xfrm>
            <a:off x="246659" y="285176"/>
            <a:ext cx="2901275" cy="1325563"/>
          </a:xfrm>
        </p:spPr>
        <p:txBody>
          <a:bodyPr anchor="t" anchorCtr="0">
            <a:normAutofit/>
          </a:bodyPr>
          <a:lstStyle>
            <a:lvl1pPr>
              <a:defRPr sz="1800"/>
            </a:lvl1pPr>
          </a:lstStyle>
          <a:p>
            <a:r>
              <a:rPr lang="en-US" dirty="0"/>
              <a:t>Click to edit Master title style</a:t>
            </a:r>
            <a:endParaRPr lang="da-DK" dirty="0"/>
          </a:p>
        </p:txBody>
      </p:sp>
      <p:sp>
        <p:nvSpPr>
          <p:cNvPr id="9" name="Picture Placeholder 2">
            <a:extLst>
              <a:ext uri="{FF2B5EF4-FFF2-40B4-BE49-F238E27FC236}">
                <a16:creationId xmlns:a16="http://schemas.microsoft.com/office/drawing/2014/main" id="{6AD8BD9B-F2D5-1A4D-8720-868095876427}"/>
              </a:ext>
            </a:extLst>
          </p:cNvPr>
          <p:cNvSpPr>
            <a:spLocks noGrp="1"/>
          </p:cNvSpPr>
          <p:nvPr>
            <p:ph type="pic" idx="1"/>
          </p:nvPr>
        </p:nvSpPr>
        <p:spPr>
          <a:xfrm>
            <a:off x="3350907" y="364525"/>
            <a:ext cx="8462250" cy="565671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a-DK" dirty="0"/>
          </a:p>
        </p:txBody>
      </p:sp>
      <p:sp>
        <p:nvSpPr>
          <p:cNvPr id="4" name="Text Placeholder 3">
            <a:extLst>
              <a:ext uri="{FF2B5EF4-FFF2-40B4-BE49-F238E27FC236}">
                <a16:creationId xmlns:a16="http://schemas.microsoft.com/office/drawing/2014/main" id="{85D58DA4-9939-6947-9C39-7E730C59725F}"/>
              </a:ext>
            </a:extLst>
          </p:cNvPr>
          <p:cNvSpPr>
            <a:spLocks noGrp="1"/>
          </p:cNvSpPr>
          <p:nvPr>
            <p:ph type="body" sz="quarter" idx="11"/>
          </p:nvPr>
        </p:nvSpPr>
        <p:spPr>
          <a:xfrm>
            <a:off x="251833" y="1898650"/>
            <a:ext cx="2896101" cy="1852735"/>
          </a:xfrm>
        </p:spPr>
        <p:txBody>
          <a:bodyPr>
            <a:normAutofit/>
          </a:bodyPr>
          <a:lstStyle>
            <a:lvl1pPr marL="0" indent="0">
              <a:buNone/>
              <a:defRPr sz="1400" b="0"/>
            </a:lvl1pPr>
            <a:lvl2pPr>
              <a:defRPr sz="1400"/>
            </a:lvl2pPr>
            <a:lvl3pPr>
              <a:defRPr sz="1400"/>
            </a:lvl3pPr>
            <a:lvl4pPr>
              <a:defRPr sz="1400"/>
            </a:lvl4pPr>
            <a:lvl5pPr>
              <a:defRPr sz="1400"/>
            </a:lvl5pPr>
          </a:lstStyle>
          <a:p>
            <a:pPr lvl="0"/>
            <a:r>
              <a:rPr lang="en-US" dirty="0"/>
              <a:t>Edit Master text styles</a:t>
            </a:r>
          </a:p>
          <a:p>
            <a:pPr lvl="1"/>
            <a:r>
              <a:rPr lang="en-US" dirty="0"/>
              <a:t>Second level</a:t>
            </a:r>
          </a:p>
        </p:txBody>
      </p:sp>
      <p:sp>
        <p:nvSpPr>
          <p:cNvPr id="10" name="TextBox 9">
            <a:extLst>
              <a:ext uri="{FF2B5EF4-FFF2-40B4-BE49-F238E27FC236}">
                <a16:creationId xmlns:a16="http://schemas.microsoft.com/office/drawing/2014/main" id="{CF36BB37-6C37-F948-9DDC-0B5929053E1E}"/>
              </a:ext>
            </a:extLst>
          </p:cNvPr>
          <p:cNvSpPr txBox="1"/>
          <p:nvPr userDrawn="1"/>
        </p:nvSpPr>
        <p:spPr>
          <a:xfrm>
            <a:off x="3131127" y="6289964"/>
            <a:ext cx="184731" cy="369332"/>
          </a:xfrm>
          <a:prstGeom prst="rect">
            <a:avLst/>
          </a:prstGeom>
          <a:noFill/>
        </p:spPr>
        <p:txBody>
          <a:bodyPr wrap="none" rtlCol="0">
            <a:spAutoFit/>
          </a:bodyPr>
          <a:lstStyle/>
          <a:p>
            <a:endParaRPr lang="da-DK" dirty="0"/>
          </a:p>
        </p:txBody>
      </p:sp>
      <p:sp>
        <p:nvSpPr>
          <p:cNvPr id="12" name="Text Placeholder 11">
            <a:extLst>
              <a:ext uri="{FF2B5EF4-FFF2-40B4-BE49-F238E27FC236}">
                <a16:creationId xmlns:a16="http://schemas.microsoft.com/office/drawing/2014/main" id="{A2D3CB1E-1104-F34A-B686-31BD9165F4E8}"/>
              </a:ext>
            </a:extLst>
          </p:cNvPr>
          <p:cNvSpPr>
            <a:spLocks noGrp="1"/>
          </p:cNvSpPr>
          <p:nvPr>
            <p:ph type="body" sz="quarter" idx="12"/>
          </p:nvPr>
        </p:nvSpPr>
        <p:spPr>
          <a:xfrm>
            <a:off x="244539" y="3848027"/>
            <a:ext cx="2880535" cy="2275682"/>
          </a:xfrm>
        </p:spPr>
        <p:txBody>
          <a:bodyPr anchor="b" anchorCtr="0">
            <a:normAutofit/>
          </a:bodyPr>
          <a:lstStyle>
            <a:lvl1pPr marL="184150" indent="-184150">
              <a:lnSpc>
                <a:spcPct val="100000"/>
              </a:lnSpc>
              <a:spcBef>
                <a:spcPts val="500"/>
              </a:spcBef>
              <a:buSzPct val="120000"/>
              <a:buFont typeface="System Font Regular"/>
              <a:buChar char="●"/>
              <a:tabLst/>
              <a:defRPr sz="1400"/>
            </a:lvl1pPr>
          </a:lstStyle>
          <a:p>
            <a:pPr lvl="0"/>
            <a:r>
              <a:rPr lang="en-US" dirty="0"/>
              <a:t>Edit Master text</a:t>
            </a:r>
          </a:p>
        </p:txBody>
      </p:sp>
    </p:spTree>
    <p:extLst>
      <p:ext uri="{BB962C8B-B14F-4D97-AF65-F5344CB8AC3E}">
        <p14:creationId xmlns:p14="http://schemas.microsoft.com/office/powerpoint/2010/main" val="1932827571"/>
      </p:ext>
    </p:extLst>
  </p:cSld>
  <p:clrMapOvr>
    <a:masterClrMapping/>
  </p:clrMapOvr>
  <p:extLst>
    <p:ext uri="{DCECCB84-F9BA-43D5-87BE-67443E8EF086}">
      <p15:sldGuideLst xmlns:p15="http://schemas.microsoft.com/office/powerpoint/2012/main">
        <p15:guide id="1" orient="horz" pos="1298">
          <p15:clr>
            <a:srgbClr val="FBAE40"/>
          </p15:clr>
        </p15:guide>
        <p15:guide id="3" orient="horz" pos="3702">
          <p15:clr>
            <a:srgbClr val="FBAE40"/>
          </p15:clr>
        </p15:guide>
        <p15:guide id="5" pos="21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6_Project reference">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922BBC7D-A3DE-4248-90C4-4597C3CEEB63}"/>
              </a:ext>
            </a:extLst>
          </p:cNvPr>
          <p:cNvSpPr>
            <a:spLocks noGrp="1"/>
          </p:cNvSpPr>
          <p:nvPr>
            <p:ph type="dt" sz="half" idx="10"/>
          </p:nvPr>
        </p:nvSpPr>
        <p:spPr/>
        <p:txBody>
          <a:bodyPr/>
          <a:lstStyle/>
          <a:p>
            <a:fld id="{8C686C61-51DD-4315-8C4B-166A3B5D1328}" type="datetime1">
              <a:rPr lang="da-DK" smtClean="0"/>
              <a:t>12-05-2023</a:t>
            </a:fld>
            <a:endParaRPr lang="da-DK" dirty="0"/>
          </a:p>
        </p:txBody>
      </p:sp>
      <p:sp>
        <p:nvSpPr>
          <p:cNvPr id="6" name="Title 1">
            <a:extLst>
              <a:ext uri="{FF2B5EF4-FFF2-40B4-BE49-F238E27FC236}">
                <a16:creationId xmlns:a16="http://schemas.microsoft.com/office/drawing/2014/main" id="{67C8EDFC-4C0F-0B47-8B3A-B02A71826696}"/>
              </a:ext>
            </a:extLst>
          </p:cNvPr>
          <p:cNvSpPr>
            <a:spLocks noGrp="1"/>
          </p:cNvSpPr>
          <p:nvPr>
            <p:ph type="title"/>
          </p:nvPr>
        </p:nvSpPr>
        <p:spPr>
          <a:xfrm>
            <a:off x="9267092" y="285176"/>
            <a:ext cx="2659964" cy="1325563"/>
          </a:xfrm>
        </p:spPr>
        <p:txBody>
          <a:bodyPr anchor="t" anchorCtr="0">
            <a:normAutofit/>
          </a:bodyPr>
          <a:lstStyle>
            <a:lvl1pPr>
              <a:defRPr sz="1800"/>
            </a:lvl1pPr>
          </a:lstStyle>
          <a:p>
            <a:r>
              <a:rPr lang="en-US" dirty="0"/>
              <a:t>Click to edit Master title style</a:t>
            </a:r>
            <a:endParaRPr lang="da-DK" dirty="0"/>
          </a:p>
        </p:txBody>
      </p:sp>
      <p:sp>
        <p:nvSpPr>
          <p:cNvPr id="8" name="Picture Placeholder 2">
            <a:extLst>
              <a:ext uri="{FF2B5EF4-FFF2-40B4-BE49-F238E27FC236}">
                <a16:creationId xmlns:a16="http://schemas.microsoft.com/office/drawing/2014/main" id="{53B83829-1BD0-DA4E-A073-D997727B6E7C}"/>
              </a:ext>
            </a:extLst>
          </p:cNvPr>
          <p:cNvSpPr>
            <a:spLocks noGrp="1"/>
          </p:cNvSpPr>
          <p:nvPr>
            <p:ph type="pic" idx="1"/>
          </p:nvPr>
        </p:nvSpPr>
        <p:spPr>
          <a:xfrm>
            <a:off x="369649" y="364525"/>
            <a:ext cx="8465432" cy="565671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a-DK"/>
          </a:p>
        </p:txBody>
      </p:sp>
      <p:sp>
        <p:nvSpPr>
          <p:cNvPr id="11" name="Text Placeholder 10">
            <a:extLst>
              <a:ext uri="{FF2B5EF4-FFF2-40B4-BE49-F238E27FC236}">
                <a16:creationId xmlns:a16="http://schemas.microsoft.com/office/drawing/2014/main" id="{F987DAA5-A3C0-2D41-9A53-4426E397FD3B}"/>
              </a:ext>
            </a:extLst>
          </p:cNvPr>
          <p:cNvSpPr>
            <a:spLocks noGrp="1"/>
          </p:cNvSpPr>
          <p:nvPr>
            <p:ph type="body" sz="quarter" idx="11"/>
          </p:nvPr>
        </p:nvSpPr>
        <p:spPr>
          <a:xfrm>
            <a:off x="9267825" y="1952625"/>
            <a:ext cx="2659063" cy="4157663"/>
          </a:xfrm>
        </p:spPr>
        <p:txBody>
          <a:bodyPr lIns="90000" anchor="b" anchorCtr="0">
            <a:normAutofit/>
          </a:bodyPr>
          <a:lstStyle>
            <a:lvl1pPr marL="0" indent="0">
              <a:buFontTx/>
              <a:buNone/>
              <a:defRPr sz="1050"/>
            </a:lvl1pPr>
            <a:lvl2pPr marL="457200" indent="-446088">
              <a:buFontTx/>
              <a:buNone/>
              <a:tabLst/>
              <a:defRPr sz="1050"/>
            </a:lvl2pPr>
            <a:lvl3pPr marL="914400" indent="-903288">
              <a:buFontTx/>
              <a:buNone/>
              <a:tabLst/>
              <a:defRPr sz="1050"/>
            </a:lvl3pPr>
            <a:lvl4pPr marL="1371600" indent="-1360488">
              <a:buFontTx/>
              <a:buNone/>
              <a:tabLst/>
              <a:defRPr sz="1050"/>
            </a:lvl4pPr>
            <a:lvl5pPr marL="1828800" indent="-1817688">
              <a:buFontTx/>
              <a:buNone/>
              <a:tabLst/>
              <a:defRPr sz="105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da-DK" dirty="0"/>
          </a:p>
        </p:txBody>
      </p:sp>
    </p:spTree>
    <p:extLst>
      <p:ext uri="{BB962C8B-B14F-4D97-AF65-F5344CB8AC3E}">
        <p14:creationId xmlns:p14="http://schemas.microsoft.com/office/powerpoint/2010/main" val="979544940"/>
      </p:ext>
    </p:extLst>
  </p:cSld>
  <p:clrMapOvr>
    <a:masterClrMapping/>
  </p:clrMapOvr>
  <p:extLst>
    <p:ext uri="{DCECCB84-F9BA-43D5-87BE-67443E8EF086}">
      <p15:sldGuideLst xmlns:p15="http://schemas.microsoft.com/office/powerpoint/2012/main">
        <p15:guide id="1" pos="588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7_Bullets">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E040FD37-2FF9-F04F-B364-481767ECF8AA}"/>
              </a:ext>
            </a:extLst>
          </p:cNvPr>
          <p:cNvSpPr>
            <a:spLocks noGrp="1"/>
          </p:cNvSpPr>
          <p:nvPr>
            <p:ph type="dt" sz="half" idx="10"/>
          </p:nvPr>
        </p:nvSpPr>
        <p:spPr/>
        <p:txBody>
          <a:bodyPr/>
          <a:lstStyle/>
          <a:p>
            <a:fld id="{5394130A-3860-4623-A4B8-186F1324D416}" type="datetime1">
              <a:rPr lang="da-DK" smtClean="0"/>
              <a:t>12-05-2023</a:t>
            </a:fld>
            <a:endParaRPr lang="da-DK" dirty="0"/>
          </a:p>
        </p:txBody>
      </p:sp>
      <p:sp>
        <p:nvSpPr>
          <p:cNvPr id="6" name="Title 1">
            <a:extLst>
              <a:ext uri="{FF2B5EF4-FFF2-40B4-BE49-F238E27FC236}">
                <a16:creationId xmlns:a16="http://schemas.microsoft.com/office/drawing/2014/main" id="{171AFE67-573A-FA43-ACE7-1DB1F11AE76C}"/>
              </a:ext>
            </a:extLst>
          </p:cNvPr>
          <p:cNvSpPr>
            <a:spLocks noGrp="1"/>
          </p:cNvSpPr>
          <p:nvPr>
            <p:ph type="title"/>
          </p:nvPr>
        </p:nvSpPr>
        <p:spPr>
          <a:xfrm>
            <a:off x="246659" y="285176"/>
            <a:ext cx="5849341" cy="1325563"/>
          </a:xfrm>
        </p:spPr>
        <p:txBody>
          <a:bodyPr anchor="t" anchorCtr="0">
            <a:normAutofit/>
          </a:bodyPr>
          <a:lstStyle>
            <a:lvl1pPr>
              <a:defRPr sz="1800"/>
            </a:lvl1pPr>
          </a:lstStyle>
          <a:p>
            <a:r>
              <a:rPr lang="en-US" dirty="0"/>
              <a:t>Click to edit Master title style</a:t>
            </a:r>
            <a:endParaRPr lang="da-DK" dirty="0"/>
          </a:p>
        </p:txBody>
      </p:sp>
      <p:sp>
        <p:nvSpPr>
          <p:cNvPr id="9" name="Picture Placeholder 2">
            <a:extLst>
              <a:ext uri="{FF2B5EF4-FFF2-40B4-BE49-F238E27FC236}">
                <a16:creationId xmlns:a16="http://schemas.microsoft.com/office/drawing/2014/main" id="{25302BE7-2F39-0F4C-B764-7150AA28D238}"/>
              </a:ext>
            </a:extLst>
          </p:cNvPr>
          <p:cNvSpPr>
            <a:spLocks noGrp="1"/>
          </p:cNvSpPr>
          <p:nvPr>
            <p:ph type="pic" idx="1"/>
          </p:nvPr>
        </p:nvSpPr>
        <p:spPr>
          <a:xfrm>
            <a:off x="6351349" y="364525"/>
            <a:ext cx="5461808" cy="565671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a-DK" dirty="0"/>
          </a:p>
        </p:txBody>
      </p:sp>
      <p:sp>
        <p:nvSpPr>
          <p:cNvPr id="4" name="Text Placeholder 3">
            <a:extLst>
              <a:ext uri="{FF2B5EF4-FFF2-40B4-BE49-F238E27FC236}">
                <a16:creationId xmlns:a16="http://schemas.microsoft.com/office/drawing/2014/main" id="{9F2E7E36-C758-7143-93DA-910B2445C134}"/>
              </a:ext>
            </a:extLst>
          </p:cNvPr>
          <p:cNvSpPr>
            <a:spLocks noGrp="1"/>
          </p:cNvSpPr>
          <p:nvPr>
            <p:ph type="body" sz="quarter" idx="11"/>
          </p:nvPr>
        </p:nvSpPr>
        <p:spPr>
          <a:xfrm>
            <a:off x="246659" y="1850797"/>
            <a:ext cx="5849340" cy="4170591"/>
          </a:xfrm>
        </p:spPr>
        <p:txBody>
          <a:bodyPr/>
          <a:lstStyle>
            <a:lvl1pPr marL="311150" indent="-311150">
              <a:lnSpc>
                <a:spcPts val="1680"/>
              </a:lnSpc>
              <a:buSzPct val="120000"/>
              <a:buFont typeface="System Font Regular"/>
              <a:buChar char="●"/>
              <a:tabLst/>
              <a:defRPr sz="1400" b="0"/>
            </a:lvl1pPr>
            <a:lvl2pPr marL="685800" indent="-228600">
              <a:lnSpc>
                <a:spcPts val="1680"/>
              </a:lnSpc>
              <a:buSzPct val="120000"/>
              <a:buFont typeface="System Font Regular"/>
              <a:buChar char="●"/>
              <a:defRPr sz="1400"/>
            </a:lvl2pPr>
            <a:lvl3pPr marL="1143000" indent="-228600">
              <a:lnSpc>
                <a:spcPts val="1680"/>
              </a:lnSpc>
              <a:buSzPct val="120000"/>
              <a:buFont typeface="System Font Regular"/>
              <a:buChar char="●"/>
              <a:defRPr sz="1400"/>
            </a:lvl3pPr>
            <a:lvl4pPr marL="1600200" indent="-228600">
              <a:lnSpc>
                <a:spcPts val="1680"/>
              </a:lnSpc>
              <a:buSzPct val="120000"/>
              <a:buFont typeface="System Font Regular"/>
              <a:buChar char="●"/>
              <a:defRPr sz="1400"/>
            </a:lvl4pPr>
            <a:lvl5pPr marL="2057400" indent="-228600">
              <a:lnSpc>
                <a:spcPts val="1680"/>
              </a:lnSpc>
              <a:buSzPct val="120000"/>
              <a:buFont typeface="System Font Regular"/>
              <a:buChar char="●"/>
              <a:defRPr sz="14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da-DK" dirty="0"/>
          </a:p>
        </p:txBody>
      </p:sp>
    </p:spTree>
    <p:extLst>
      <p:ext uri="{BB962C8B-B14F-4D97-AF65-F5344CB8AC3E}">
        <p14:creationId xmlns:p14="http://schemas.microsoft.com/office/powerpoint/2010/main" val="3093559802"/>
      </p:ext>
    </p:extLst>
  </p:cSld>
  <p:clrMapOvr>
    <a:masterClrMapping/>
  </p:clrMapOvr>
  <p:extLst>
    <p:ext uri="{DCECCB84-F9BA-43D5-87BE-67443E8EF086}">
      <p15:sldGuideLst xmlns:p15="http://schemas.microsoft.com/office/powerpoint/2012/main">
        <p15:guide id="1" orient="horz" pos="1207">
          <p15:clr>
            <a:srgbClr val="FBAE40"/>
          </p15:clr>
        </p15:guide>
        <p15:guide id="2" pos="211">
          <p15:clr>
            <a:srgbClr val="FBAE40"/>
          </p15:clr>
        </p15:guide>
        <p15:guide id="3" pos="393">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8_Photos with tex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18061162-4634-3B47-B916-D4305D5C0899}"/>
              </a:ext>
            </a:extLst>
          </p:cNvPr>
          <p:cNvSpPr>
            <a:spLocks noGrp="1"/>
          </p:cNvSpPr>
          <p:nvPr>
            <p:ph type="dt" sz="half" idx="10"/>
          </p:nvPr>
        </p:nvSpPr>
        <p:spPr/>
        <p:txBody>
          <a:bodyPr/>
          <a:lstStyle/>
          <a:p>
            <a:fld id="{78001182-8C85-46B6-8833-1B5EFF306BA5}" type="datetime1">
              <a:rPr lang="da-DK" smtClean="0"/>
              <a:t>12-05-2023</a:t>
            </a:fld>
            <a:endParaRPr lang="da-DK" dirty="0"/>
          </a:p>
        </p:txBody>
      </p:sp>
      <p:sp>
        <p:nvSpPr>
          <p:cNvPr id="4" name="Title 1">
            <a:extLst>
              <a:ext uri="{FF2B5EF4-FFF2-40B4-BE49-F238E27FC236}">
                <a16:creationId xmlns:a16="http://schemas.microsoft.com/office/drawing/2014/main" id="{B2B450A8-4327-184B-8013-D80501FDE955}"/>
              </a:ext>
            </a:extLst>
          </p:cNvPr>
          <p:cNvSpPr>
            <a:spLocks noGrp="1"/>
          </p:cNvSpPr>
          <p:nvPr>
            <p:ph type="title"/>
          </p:nvPr>
        </p:nvSpPr>
        <p:spPr>
          <a:xfrm>
            <a:off x="246659" y="285176"/>
            <a:ext cx="5596929" cy="587949"/>
          </a:xfrm>
        </p:spPr>
        <p:txBody>
          <a:bodyPr lIns="90000" anchor="t" anchorCtr="0">
            <a:noAutofit/>
          </a:bodyPr>
          <a:lstStyle>
            <a:lvl1pPr>
              <a:defRPr sz="1800"/>
            </a:lvl1pPr>
          </a:lstStyle>
          <a:p>
            <a:r>
              <a:rPr lang="en-US" dirty="0"/>
              <a:t>Click to edit Master title style</a:t>
            </a:r>
            <a:endParaRPr lang="da-DK" dirty="0"/>
          </a:p>
        </p:txBody>
      </p:sp>
      <p:sp>
        <p:nvSpPr>
          <p:cNvPr id="9" name="Picture Placeholder 8">
            <a:extLst>
              <a:ext uri="{FF2B5EF4-FFF2-40B4-BE49-F238E27FC236}">
                <a16:creationId xmlns:a16="http://schemas.microsoft.com/office/drawing/2014/main" id="{5233F4C0-3072-A34F-A086-28AF3EF152FC}"/>
              </a:ext>
            </a:extLst>
          </p:cNvPr>
          <p:cNvSpPr>
            <a:spLocks noGrp="1"/>
          </p:cNvSpPr>
          <p:nvPr>
            <p:ph type="pic" sz="quarter" idx="11"/>
          </p:nvPr>
        </p:nvSpPr>
        <p:spPr>
          <a:xfrm>
            <a:off x="334963" y="873125"/>
            <a:ext cx="5508625" cy="5148263"/>
          </a:xfrm>
        </p:spPr>
        <p:txBody>
          <a:bodyPr/>
          <a:lstStyle/>
          <a:p>
            <a:endParaRPr lang="da-DK"/>
          </a:p>
        </p:txBody>
      </p:sp>
      <p:sp>
        <p:nvSpPr>
          <p:cNvPr id="11" name="Picture Placeholder 10">
            <a:extLst>
              <a:ext uri="{FF2B5EF4-FFF2-40B4-BE49-F238E27FC236}">
                <a16:creationId xmlns:a16="http://schemas.microsoft.com/office/drawing/2014/main" id="{2D38081A-75AB-2548-B2C6-29ABA1972B80}"/>
              </a:ext>
            </a:extLst>
          </p:cNvPr>
          <p:cNvSpPr>
            <a:spLocks noGrp="1"/>
          </p:cNvSpPr>
          <p:nvPr>
            <p:ph type="pic" sz="quarter" idx="12"/>
          </p:nvPr>
        </p:nvSpPr>
        <p:spPr>
          <a:xfrm>
            <a:off x="6348413" y="873125"/>
            <a:ext cx="5472112" cy="3995738"/>
          </a:xfrm>
        </p:spPr>
        <p:txBody>
          <a:bodyPr/>
          <a:lstStyle/>
          <a:p>
            <a:endParaRPr lang="da-DK"/>
          </a:p>
        </p:txBody>
      </p:sp>
      <p:sp>
        <p:nvSpPr>
          <p:cNvPr id="13" name="Text Placeholder 12">
            <a:extLst>
              <a:ext uri="{FF2B5EF4-FFF2-40B4-BE49-F238E27FC236}">
                <a16:creationId xmlns:a16="http://schemas.microsoft.com/office/drawing/2014/main" id="{A83C92A2-FF96-C043-B3C6-1F2D304F21D6}"/>
              </a:ext>
            </a:extLst>
          </p:cNvPr>
          <p:cNvSpPr>
            <a:spLocks noGrp="1"/>
          </p:cNvSpPr>
          <p:nvPr>
            <p:ph type="body" sz="quarter" idx="13"/>
          </p:nvPr>
        </p:nvSpPr>
        <p:spPr>
          <a:xfrm>
            <a:off x="6264315" y="5109210"/>
            <a:ext cx="2827934" cy="912178"/>
          </a:xfrm>
        </p:spPr>
        <p:txBody>
          <a:bodyPr lIns="90000">
            <a:noAutofit/>
          </a:bodyPr>
          <a:lstStyle>
            <a:lvl1pPr marL="0" indent="0">
              <a:buNone/>
              <a:defRPr sz="1050" b="0"/>
            </a:lvl1pPr>
            <a:lvl2pPr marL="457200" indent="0">
              <a:buNone/>
              <a:defRPr sz="1050" b="0"/>
            </a:lvl2pPr>
            <a:lvl3pPr marL="914400" indent="0">
              <a:buNone/>
              <a:defRPr sz="1050" b="0"/>
            </a:lvl3pPr>
            <a:lvl4pPr marL="1371600" indent="0">
              <a:buNone/>
              <a:defRPr sz="1050" b="0"/>
            </a:lvl4pPr>
            <a:lvl5pPr marL="1828800" indent="0">
              <a:buNone/>
              <a:defRPr sz="1050" b="0"/>
            </a:lvl5pPr>
          </a:lstStyle>
          <a:p>
            <a:pPr lvl="0"/>
            <a:r>
              <a:rPr lang="en-US" dirty="0"/>
              <a:t>Edit Master text styles</a:t>
            </a:r>
            <a:endParaRPr lang="da-DK" dirty="0"/>
          </a:p>
        </p:txBody>
      </p:sp>
    </p:spTree>
    <p:extLst>
      <p:ext uri="{BB962C8B-B14F-4D97-AF65-F5344CB8AC3E}">
        <p14:creationId xmlns:p14="http://schemas.microsoft.com/office/powerpoint/2010/main" val="1501900625"/>
      </p:ext>
    </p:extLst>
  </p:cSld>
  <p:clrMapOvr>
    <a:masterClrMapping/>
  </p:clrMapOvr>
  <p:extLst>
    <p:ext uri="{DCECCB84-F9BA-43D5-87BE-67443E8EF086}">
      <p15:sldGuideLst xmlns:p15="http://schemas.microsoft.com/office/powerpoint/2012/main">
        <p15:guide id="1" orient="horz" pos="550">
          <p15:clr>
            <a:srgbClr val="FBAE40"/>
          </p15:clr>
        </p15:guide>
        <p15:guide id="2" pos="3681">
          <p15:clr>
            <a:srgbClr val="FBAE40"/>
          </p15:clr>
        </p15:guide>
        <p15:guide id="3" orient="horz" pos="3067">
          <p15:clr>
            <a:srgbClr val="FBAE40"/>
          </p15:clr>
        </p15:guide>
        <p15:guide id="4" pos="3999">
          <p15:clr>
            <a:srgbClr val="FBAE40"/>
          </p15:clr>
        </p15:guide>
        <p15:guide id="5" orient="horz" pos="3317">
          <p15:clr>
            <a:srgbClr val="FBAE40"/>
          </p15:clr>
        </p15:guide>
        <p15:guide id="6" pos="7446">
          <p15:clr>
            <a:srgbClr val="FBAE40"/>
          </p15:clr>
        </p15:guide>
        <p15:guide id="7" pos="5677">
          <p15:clr>
            <a:srgbClr val="FBAE40"/>
          </p15:clr>
        </p15:guide>
        <p15:guide id="8" pos="21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9_Multiple pictures with tex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26EEEC4-6EBE-0E43-BF8E-EF6EECE5424A}"/>
              </a:ext>
            </a:extLst>
          </p:cNvPr>
          <p:cNvSpPr>
            <a:spLocks noGrp="1"/>
          </p:cNvSpPr>
          <p:nvPr>
            <p:ph type="dt" sz="half" idx="10"/>
          </p:nvPr>
        </p:nvSpPr>
        <p:spPr/>
        <p:txBody>
          <a:bodyPr/>
          <a:lstStyle/>
          <a:p>
            <a:fld id="{A952E43B-DEEE-4161-BB93-DC724C199EBC}" type="datetime1">
              <a:rPr lang="da-DK" smtClean="0"/>
              <a:t>12-05-2023</a:t>
            </a:fld>
            <a:endParaRPr lang="da-DK" dirty="0"/>
          </a:p>
        </p:txBody>
      </p:sp>
      <p:sp>
        <p:nvSpPr>
          <p:cNvPr id="9" name="Picture Placeholder 2">
            <a:extLst>
              <a:ext uri="{FF2B5EF4-FFF2-40B4-BE49-F238E27FC236}">
                <a16:creationId xmlns:a16="http://schemas.microsoft.com/office/drawing/2014/main" id="{6216E0C5-6BD8-5846-AD04-E0659C7B9453}"/>
              </a:ext>
            </a:extLst>
          </p:cNvPr>
          <p:cNvSpPr>
            <a:spLocks noGrp="1"/>
          </p:cNvSpPr>
          <p:nvPr>
            <p:ph type="pic" idx="11"/>
          </p:nvPr>
        </p:nvSpPr>
        <p:spPr>
          <a:xfrm>
            <a:off x="6348413" y="1916113"/>
            <a:ext cx="2484437" cy="2484437"/>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a-DK"/>
          </a:p>
        </p:txBody>
      </p:sp>
      <p:sp>
        <p:nvSpPr>
          <p:cNvPr id="5" name="Picture Placeholder 2">
            <a:extLst>
              <a:ext uri="{FF2B5EF4-FFF2-40B4-BE49-F238E27FC236}">
                <a16:creationId xmlns:a16="http://schemas.microsoft.com/office/drawing/2014/main" id="{F9B66D04-27F2-C34E-ABE3-8A5969FD3A72}"/>
              </a:ext>
            </a:extLst>
          </p:cNvPr>
          <p:cNvSpPr>
            <a:spLocks noGrp="1"/>
          </p:cNvSpPr>
          <p:nvPr>
            <p:ph type="pic" idx="1"/>
          </p:nvPr>
        </p:nvSpPr>
        <p:spPr>
          <a:xfrm>
            <a:off x="369649" y="364525"/>
            <a:ext cx="5461808" cy="565671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a-DK"/>
          </a:p>
        </p:txBody>
      </p:sp>
      <p:sp>
        <p:nvSpPr>
          <p:cNvPr id="10" name="Picture Placeholder 2">
            <a:extLst>
              <a:ext uri="{FF2B5EF4-FFF2-40B4-BE49-F238E27FC236}">
                <a16:creationId xmlns:a16="http://schemas.microsoft.com/office/drawing/2014/main" id="{14F11DF0-5ACF-D440-B3EB-4DF99E87C147}"/>
              </a:ext>
            </a:extLst>
          </p:cNvPr>
          <p:cNvSpPr>
            <a:spLocks noGrp="1"/>
          </p:cNvSpPr>
          <p:nvPr>
            <p:ph type="pic" idx="12"/>
          </p:nvPr>
        </p:nvSpPr>
        <p:spPr>
          <a:xfrm>
            <a:off x="9365934" y="1916113"/>
            <a:ext cx="2495866" cy="2484437"/>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a-DK"/>
          </a:p>
        </p:txBody>
      </p:sp>
      <p:sp>
        <p:nvSpPr>
          <p:cNvPr id="12" name="Text Placeholder 11">
            <a:extLst>
              <a:ext uri="{FF2B5EF4-FFF2-40B4-BE49-F238E27FC236}">
                <a16:creationId xmlns:a16="http://schemas.microsoft.com/office/drawing/2014/main" id="{5AFB610C-B8AA-AE43-B670-4D4DD171F0F3}"/>
              </a:ext>
            </a:extLst>
          </p:cNvPr>
          <p:cNvSpPr>
            <a:spLocks noGrp="1"/>
          </p:cNvSpPr>
          <p:nvPr>
            <p:ph type="body" sz="quarter" idx="13"/>
          </p:nvPr>
        </p:nvSpPr>
        <p:spPr>
          <a:xfrm>
            <a:off x="6245542" y="285750"/>
            <a:ext cx="5616257" cy="1090613"/>
          </a:xfrm>
        </p:spPr>
        <p:txBody>
          <a:bodyPr lIns="90000">
            <a:noAutofit/>
          </a:bodyPr>
          <a:lstStyle>
            <a:lvl1pPr marL="0" indent="0">
              <a:lnSpc>
                <a:spcPts val="2160"/>
              </a:lnSpc>
              <a:buNone/>
              <a:defRPr sz="1800">
                <a:solidFill>
                  <a:schemeClr val="accent3"/>
                </a:solidFill>
              </a:defRPr>
            </a:lvl1pPr>
          </a:lstStyle>
          <a:p>
            <a:pPr lvl="0"/>
            <a:r>
              <a:rPr lang="en-US" dirty="0"/>
              <a:t>Edit Master text styles</a:t>
            </a:r>
          </a:p>
        </p:txBody>
      </p:sp>
      <p:sp>
        <p:nvSpPr>
          <p:cNvPr id="14" name="Text Placeholder 12">
            <a:extLst>
              <a:ext uri="{FF2B5EF4-FFF2-40B4-BE49-F238E27FC236}">
                <a16:creationId xmlns:a16="http://schemas.microsoft.com/office/drawing/2014/main" id="{B4A89B01-A0FE-3C44-8A03-8083C2FDECBA}"/>
              </a:ext>
            </a:extLst>
          </p:cNvPr>
          <p:cNvSpPr>
            <a:spLocks noGrp="1"/>
          </p:cNvSpPr>
          <p:nvPr>
            <p:ph type="body" sz="quarter" idx="14"/>
          </p:nvPr>
        </p:nvSpPr>
        <p:spPr>
          <a:xfrm>
            <a:off x="6264315" y="4689475"/>
            <a:ext cx="2568535" cy="1331913"/>
          </a:xfrm>
        </p:spPr>
        <p:txBody>
          <a:bodyPr lIns="90000">
            <a:noAutofit/>
          </a:bodyPr>
          <a:lstStyle>
            <a:lvl1pPr marL="0" indent="0">
              <a:buNone/>
              <a:defRPr sz="1050" b="0"/>
            </a:lvl1pPr>
            <a:lvl2pPr marL="457200" indent="0">
              <a:buNone/>
              <a:defRPr sz="1050" b="0"/>
            </a:lvl2pPr>
            <a:lvl3pPr marL="914400" indent="0">
              <a:buNone/>
              <a:defRPr sz="1050" b="0"/>
            </a:lvl3pPr>
            <a:lvl4pPr marL="1371600" indent="0">
              <a:buNone/>
              <a:defRPr sz="1050" b="0"/>
            </a:lvl4pPr>
            <a:lvl5pPr marL="1828800" indent="0">
              <a:buNone/>
              <a:defRPr sz="1050" b="0"/>
            </a:lvl5pPr>
          </a:lstStyle>
          <a:p>
            <a:pPr lvl="0"/>
            <a:r>
              <a:rPr lang="en-US" dirty="0"/>
              <a:t>Edit Master text styles</a:t>
            </a:r>
            <a:endParaRPr lang="da-DK" dirty="0"/>
          </a:p>
        </p:txBody>
      </p:sp>
      <p:sp>
        <p:nvSpPr>
          <p:cNvPr id="15" name="Text Placeholder 12">
            <a:extLst>
              <a:ext uri="{FF2B5EF4-FFF2-40B4-BE49-F238E27FC236}">
                <a16:creationId xmlns:a16="http://schemas.microsoft.com/office/drawing/2014/main" id="{FC8DEA12-3B67-3748-AC9B-47FC9F571830}"/>
              </a:ext>
            </a:extLst>
          </p:cNvPr>
          <p:cNvSpPr>
            <a:spLocks noGrp="1"/>
          </p:cNvSpPr>
          <p:nvPr>
            <p:ph type="body" sz="quarter" idx="15"/>
          </p:nvPr>
        </p:nvSpPr>
        <p:spPr>
          <a:xfrm>
            <a:off x="9293265" y="4689475"/>
            <a:ext cx="2568535" cy="1331913"/>
          </a:xfrm>
        </p:spPr>
        <p:txBody>
          <a:bodyPr lIns="90000">
            <a:noAutofit/>
          </a:bodyPr>
          <a:lstStyle>
            <a:lvl1pPr marL="0" indent="0">
              <a:buNone/>
              <a:defRPr sz="1050" b="0"/>
            </a:lvl1pPr>
            <a:lvl2pPr marL="457200" indent="0">
              <a:buNone/>
              <a:defRPr sz="1050" b="0"/>
            </a:lvl2pPr>
            <a:lvl3pPr marL="914400" indent="0">
              <a:buNone/>
              <a:defRPr sz="1050" b="0"/>
            </a:lvl3pPr>
            <a:lvl4pPr marL="1371600" indent="0">
              <a:buNone/>
              <a:defRPr sz="1050" b="0"/>
            </a:lvl4pPr>
            <a:lvl5pPr marL="1828800" indent="0">
              <a:buNone/>
              <a:defRPr sz="1050" b="0"/>
            </a:lvl5pPr>
          </a:lstStyle>
          <a:p>
            <a:pPr lvl="0"/>
            <a:r>
              <a:rPr lang="en-US" dirty="0"/>
              <a:t>Edit Master text styles</a:t>
            </a:r>
            <a:endParaRPr lang="da-DK" dirty="0"/>
          </a:p>
        </p:txBody>
      </p:sp>
    </p:spTree>
    <p:extLst>
      <p:ext uri="{BB962C8B-B14F-4D97-AF65-F5344CB8AC3E}">
        <p14:creationId xmlns:p14="http://schemas.microsoft.com/office/powerpoint/2010/main" val="3691084822"/>
      </p:ext>
    </p:extLst>
  </p:cSld>
  <p:clrMapOvr>
    <a:masterClrMapping/>
  </p:clrMapOvr>
  <p:extLst>
    <p:ext uri="{DCECCB84-F9BA-43D5-87BE-67443E8EF086}">
      <p15:sldGuideLst xmlns:p15="http://schemas.microsoft.com/office/powerpoint/2012/main">
        <p15:guide id="1" pos="3999">
          <p15:clr>
            <a:srgbClr val="FBAE40"/>
          </p15:clr>
        </p15:guide>
        <p15:guide id="2" pos="5564">
          <p15:clr>
            <a:srgbClr val="FBAE40"/>
          </p15:clr>
        </p15:guide>
        <p15:guide id="3" pos="5904">
          <p15:clr>
            <a:srgbClr val="FBAE40"/>
          </p15:clr>
        </p15:guide>
        <p15:guide id="4" pos="7446">
          <p15:clr>
            <a:srgbClr val="FBAE40"/>
          </p15:clr>
        </p15:guide>
        <p15:guide id="5" orient="horz" pos="1207">
          <p15:clr>
            <a:srgbClr val="FBAE40"/>
          </p15:clr>
        </p15:guide>
        <p15:guide id="6" orient="horz" pos="2772">
          <p15:clr>
            <a:srgbClr val="FBAE40"/>
          </p15:clr>
        </p15:guide>
        <p15:guide id="7" orient="horz" pos="2954">
          <p15:clr>
            <a:srgbClr val="FBAE40"/>
          </p15:clr>
        </p15:guide>
        <p15:guide id="8" orient="horz" pos="867">
          <p15:clr>
            <a:srgbClr val="FBAE40"/>
          </p15:clr>
        </p15:guide>
        <p15:guide id="9" orient="horz" pos="232">
          <p15:clr>
            <a:srgbClr val="FBAE40"/>
          </p15:clr>
        </p15:guide>
        <p15:guide id="10" pos="368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Personal introduction">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3D591F72-50E9-E040-8B2B-EC5970C413D5}"/>
              </a:ext>
            </a:extLst>
          </p:cNvPr>
          <p:cNvSpPr>
            <a:spLocks noGrp="1"/>
          </p:cNvSpPr>
          <p:nvPr>
            <p:ph type="dt" sz="half" idx="10"/>
          </p:nvPr>
        </p:nvSpPr>
        <p:spPr/>
        <p:txBody>
          <a:bodyPr/>
          <a:lstStyle/>
          <a:p>
            <a:fld id="{DD2417D6-911F-4B59-B2EF-4D081CE9D2E7}" type="datetime1">
              <a:rPr lang="da-DK" smtClean="0"/>
              <a:t>12-05-2023</a:t>
            </a:fld>
            <a:endParaRPr lang="da-DK" dirty="0"/>
          </a:p>
        </p:txBody>
      </p:sp>
      <p:sp>
        <p:nvSpPr>
          <p:cNvPr id="6" name="Title 1">
            <a:extLst>
              <a:ext uri="{FF2B5EF4-FFF2-40B4-BE49-F238E27FC236}">
                <a16:creationId xmlns:a16="http://schemas.microsoft.com/office/drawing/2014/main" id="{BC0C34B1-46A0-6A40-BA3D-5D127200CF93}"/>
              </a:ext>
            </a:extLst>
          </p:cNvPr>
          <p:cNvSpPr>
            <a:spLocks noGrp="1"/>
          </p:cNvSpPr>
          <p:nvPr>
            <p:ph type="title"/>
          </p:nvPr>
        </p:nvSpPr>
        <p:spPr>
          <a:xfrm>
            <a:off x="246659" y="285176"/>
            <a:ext cx="5849341" cy="1325563"/>
          </a:xfrm>
        </p:spPr>
        <p:txBody>
          <a:bodyPr anchor="t" anchorCtr="0">
            <a:normAutofit/>
          </a:bodyPr>
          <a:lstStyle>
            <a:lvl1pPr>
              <a:defRPr sz="1800"/>
            </a:lvl1pPr>
          </a:lstStyle>
          <a:p>
            <a:r>
              <a:rPr lang="en-US" dirty="0"/>
              <a:t>Click to edit Master title style</a:t>
            </a:r>
            <a:endParaRPr lang="da-DK" dirty="0"/>
          </a:p>
        </p:txBody>
      </p:sp>
      <p:sp>
        <p:nvSpPr>
          <p:cNvPr id="14" name="TextBox 13">
            <a:extLst>
              <a:ext uri="{FF2B5EF4-FFF2-40B4-BE49-F238E27FC236}">
                <a16:creationId xmlns:a16="http://schemas.microsoft.com/office/drawing/2014/main" id="{72479EB6-591D-0849-95E5-B940C9886E54}"/>
              </a:ext>
            </a:extLst>
          </p:cNvPr>
          <p:cNvSpPr txBox="1"/>
          <p:nvPr userDrawn="1"/>
        </p:nvSpPr>
        <p:spPr>
          <a:xfrm>
            <a:off x="7153835" y="7333129"/>
            <a:ext cx="184731" cy="369332"/>
          </a:xfrm>
          <a:prstGeom prst="rect">
            <a:avLst/>
          </a:prstGeom>
          <a:noFill/>
        </p:spPr>
        <p:txBody>
          <a:bodyPr wrap="none" rtlCol="0">
            <a:spAutoFit/>
          </a:bodyPr>
          <a:lstStyle/>
          <a:p>
            <a:endParaRPr lang="da-DK" dirty="0"/>
          </a:p>
        </p:txBody>
      </p:sp>
      <p:sp>
        <p:nvSpPr>
          <p:cNvPr id="23" name="Picture Placeholder 20">
            <a:extLst>
              <a:ext uri="{FF2B5EF4-FFF2-40B4-BE49-F238E27FC236}">
                <a16:creationId xmlns:a16="http://schemas.microsoft.com/office/drawing/2014/main" id="{FFBF0B66-86E0-D74D-93E7-53B0A82C577C}"/>
              </a:ext>
            </a:extLst>
          </p:cNvPr>
          <p:cNvSpPr>
            <a:spLocks noGrp="1"/>
          </p:cNvSpPr>
          <p:nvPr>
            <p:ph type="pic" sz="quarter" idx="13"/>
          </p:nvPr>
        </p:nvSpPr>
        <p:spPr>
          <a:xfrm>
            <a:off x="8807456" y="1950309"/>
            <a:ext cx="2440800" cy="2440800"/>
          </a:xfrm>
          <a:prstGeom prst="ellipse">
            <a:avLst/>
          </a:prstGeom>
          <a:noFill/>
        </p:spPr>
        <p:txBody>
          <a:bodyPr>
            <a:normAutofit/>
          </a:bodyPr>
          <a:lstStyle>
            <a:lvl1pPr marL="0" indent="0">
              <a:buNone/>
              <a:defRPr sz="1800"/>
            </a:lvl1pPr>
          </a:lstStyle>
          <a:p>
            <a:endParaRPr lang="da-DK" dirty="0"/>
          </a:p>
        </p:txBody>
      </p:sp>
      <p:sp>
        <p:nvSpPr>
          <p:cNvPr id="21" name="Picture Placeholder 20">
            <a:extLst>
              <a:ext uri="{FF2B5EF4-FFF2-40B4-BE49-F238E27FC236}">
                <a16:creationId xmlns:a16="http://schemas.microsoft.com/office/drawing/2014/main" id="{EE2DB0C6-898F-C045-89EF-924B8D4ABC82}"/>
              </a:ext>
            </a:extLst>
          </p:cNvPr>
          <p:cNvSpPr>
            <a:spLocks noGrp="1"/>
          </p:cNvSpPr>
          <p:nvPr>
            <p:ph type="pic" sz="quarter" idx="11"/>
          </p:nvPr>
        </p:nvSpPr>
        <p:spPr>
          <a:xfrm>
            <a:off x="2826331" y="1954411"/>
            <a:ext cx="2440800" cy="2440800"/>
          </a:xfrm>
          <a:prstGeom prst="ellipse">
            <a:avLst/>
          </a:prstGeom>
          <a:noFill/>
        </p:spPr>
        <p:txBody>
          <a:bodyPr>
            <a:normAutofit/>
          </a:bodyPr>
          <a:lstStyle>
            <a:lvl1pPr marL="0" indent="0">
              <a:buNone/>
              <a:defRPr sz="1800"/>
            </a:lvl1pPr>
          </a:lstStyle>
          <a:p>
            <a:endParaRPr lang="da-DK" dirty="0"/>
          </a:p>
        </p:txBody>
      </p:sp>
      <p:sp>
        <p:nvSpPr>
          <p:cNvPr id="22" name="Picture Placeholder 20">
            <a:extLst>
              <a:ext uri="{FF2B5EF4-FFF2-40B4-BE49-F238E27FC236}">
                <a16:creationId xmlns:a16="http://schemas.microsoft.com/office/drawing/2014/main" id="{1AA6AB76-EF1F-EE44-924F-8AE420DDE051}"/>
              </a:ext>
            </a:extLst>
          </p:cNvPr>
          <p:cNvSpPr>
            <a:spLocks noGrp="1"/>
          </p:cNvSpPr>
          <p:nvPr>
            <p:ph type="pic" sz="quarter" idx="12"/>
          </p:nvPr>
        </p:nvSpPr>
        <p:spPr>
          <a:xfrm>
            <a:off x="5829870" y="1954411"/>
            <a:ext cx="2440800" cy="2440800"/>
          </a:xfrm>
          <a:prstGeom prst="ellipse">
            <a:avLst/>
          </a:prstGeom>
          <a:noFill/>
        </p:spPr>
        <p:txBody>
          <a:bodyPr>
            <a:normAutofit/>
          </a:bodyPr>
          <a:lstStyle>
            <a:lvl1pPr marL="0" indent="0">
              <a:buNone/>
              <a:defRPr sz="1800"/>
            </a:lvl1pPr>
          </a:lstStyle>
          <a:p>
            <a:endParaRPr lang="da-DK" dirty="0"/>
          </a:p>
        </p:txBody>
      </p:sp>
      <p:sp>
        <p:nvSpPr>
          <p:cNvPr id="4" name="Text Placeholder 3">
            <a:extLst>
              <a:ext uri="{FF2B5EF4-FFF2-40B4-BE49-F238E27FC236}">
                <a16:creationId xmlns:a16="http://schemas.microsoft.com/office/drawing/2014/main" id="{ED470FF0-939F-C644-A60E-BAE29102B24E}"/>
              </a:ext>
            </a:extLst>
          </p:cNvPr>
          <p:cNvSpPr>
            <a:spLocks noGrp="1"/>
          </p:cNvSpPr>
          <p:nvPr>
            <p:ph type="body" sz="quarter" idx="14"/>
          </p:nvPr>
        </p:nvSpPr>
        <p:spPr>
          <a:xfrm>
            <a:off x="2629128" y="4570997"/>
            <a:ext cx="2842522" cy="409947"/>
          </a:xfrm>
        </p:spPr>
        <p:txBody>
          <a:bodyPr>
            <a:noAutofit/>
          </a:bodyPr>
          <a:lstStyle>
            <a:lvl1pPr marL="0" indent="0" algn="ctr">
              <a:buNone/>
              <a:defRPr sz="1400"/>
            </a:lvl1pPr>
            <a:lvl2pPr>
              <a:defRPr sz="1200"/>
            </a:lvl2pPr>
            <a:lvl3pPr>
              <a:defRPr sz="1200"/>
            </a:lvl3pPr>
            <a:lvl4pPr>
              <a:defRPr sz="1200"/>
            </a:lvl4pPr>
            <a:lvl5pPr>
              <a:defRPr sz="1200"/>
            </a:lvl5pPr>
          </a:lstStyle>
          <a:p>
            <a:pPr lvl="0"/>
            <a:r>
              <a:rPr lang="en-US" dirty="0"/>
              <a:t>Edit Master text styles</a:t>
            </a:r>
          </a:p>
        </p:txBody>
      </p:sp>
      <p:sp>
        <p:nvSpPr>
          <p:cNvPr id="7" name="Text Placeholder 6">
            <a:extLst>
              <a:ext uri="{FF2B5EF4-FFF2-40B4-BE49-F238E27FC236}">
                <a16:creationId xmlns:a16="http://schemas.microsoft.com/office/drawing/2014/main" id="{A2ADCAF1-061B-484B-B729-CF9E0377186E}"/>
              </a:ext>
            </a:extLst>
          </p:cNvPr>
          <p:cNvSpPr>
            <a:spLocks noGrp="1"/>
          </p:cNvSpPr>
          <p:nvPr>
            <p:ph type="body" sz="quarter" idx="15"/>
          </p:nvPr>
        </p:nvSpPr>
        <p:spPr>
          <a:xfrm>
            <a:off x="2629128" y="5061857"/>
            <a:ext cx="2857270" cy="940735"/>
          </a:xfrm>
        </p:spPr>
        <p:txBody>
          <a:bodyPr>
            <a:normAutofit/>
          </a:bodyPr>
          <a:lstStyle>
            <a:lvl1pPr marL="0" indent="0" algn="ctr">
              <a:lnSpc>
                <a:spcPts val="840"/>
              </a:lnSpc>
              <a:buNone/>
              <a:defRPr sz="1200" b="0"/>
            </a:lvl1pPr>
          </a:lstStyle>
          <a:p>
            <a:pPr lvl="0"/>
            <a:r>
              <a:rPr lang="en-US" dirty="0"/>
              <a:t>Edit Master text styles</a:t>
            </a:r>
          </a:p>
        </p:txBody>
      </p:sp>
      <p:sp>
        <p:nvSpPr>
          <p:cNvPr id="25" name="Text Placeholder 3">
            <a:extLst>
              <a:ext uri="{FF2B5EF4-FFF2-40B4-BE49-F238E27FC236}">
                <a16:creationId xmlns:a16="http://schemas.microsoft.com/office/drawing/2014/main" id="{CB036E0F-D1D4-2A4F-8359-AB6AD11952FF}"/>
              </a:ext>
            </a:extLst>
          </p:cNvPr>
          <p:cNvSpPr>
            <a:spLocks noGrp="1"/>
          </p:cNvSpPr>
          <p:nvPr>
            <p:ph type="body" sz="quarter" idx="16"/>
          </p:nvPr>
        </p:nvSpPr>
        <p:spPr>
          <a:xfrm>
            <a:off x="5623052" y="4570997"/>
            <a:ext cx="2842522" cy="409947"/>
          </a:xfrm>
        </p:spPr>
        <p:txBody>
          <a:bodyPr>
            <a:noAutofit/>
          </a:bodyPr>
          <a:lstStyle>
            <a:lvl1pPr marL="0" indent="0" algn="ctr">
              <a:buNone/>
              <a:defRPr sz="1400"/>
            </a:lvl1pPr>
            <a:lvl2pPr>
              <a:defRPr sz="1200"/>
            </a:lvl2pPr>
            <a:lvl3pPr>
              <a:defRPr sz="1200"/>
            </a:lvl3pPr>
            <a:lvl4pPr>
              <a:defRPr sz="1200"/>
            </a:lvl4pPr>
            <a:lvl5pPr>
              <a:defRPr sz="1200"/>
            </a:lvl5pPr>
          </a:lstStyle>
          <a:p>
            <a:pPr lvl="0"/>
            <a:r>
              <a:rPr lang="en-US" dirty="0"/>
              <a:t>Edit Master text styles</a:t>
            </a:r>
          </a:p>
        </p:txBody>
      </p:sp>
      <p:sp>
        <p:nvSpPr>
          <p:cNvPr id="27" name="Text Placeholder 3">
            <a:extLst>
              <a:ext uri="{FF2B5EF4-FFF2-40B4-BE49-F238E27FC236}">
                <a16:creationId xmlns:a16="http://schemas.microsoft.com/office/drawing/2014/main" id="{8B5DF7A2-8F84-E34B-BA9D-B09DD66DF23D}"/>
              </a:ext>
            </a:extLst>
          </p:cNvPr>
          <p:cNvSpPr>
            <a:spLocks noGrp="1"/>
          </p:cNvSpPr>
          <p:nvPr>
            <p:ph type="body" sz="quarter" idx="18"/>
          </p:nvPr>
        </p:nvSpPr>
        <p:spPr>
          <a:xfrm>
            <a:off x="8602227" y="4570997"/>
            <a:ext cx="2842522" cy="409947"/>
          </a:xfrm>
        </p:spPr>
        <p:txBody>
          <a:bodyPr>
            <a:noAutofit/>
          </a:bodyPr>
          <a:lstStyle>
            <a:lvl1pPr marL="0" indent="0" algn="ctr">
              <a:buNone/>
              <a:defRPr sz="1400"/>
            </a:lvl1pPr>
            <a:lvl2pPr>
              <a:defRPr sz="1200"/>
            </a:lvl2pPr>
            <a:lvl3pPr>
              <a:defRPr sz="1200"/>
            </a:lvl3pPr>
            <a:lvl4pPr>
              <a:defRPr sz="1200"/>
            </a:lvl4pPr>
            <a:lvl5pPr>
              <a:defRPr sz="1200"/>
            </a:lvl5pPr>
          </a:lstStyle>
          <a:p>
            <a:pPr lvl="0"/>
            <a:r>
              <a:rPr lang="en-US" dirty="0"/>
              <a:t>Edit Master text styles</a:t>
            </a:r>
          </a:p>
        </p:txBody>
      </p:sp>
      <p:sp>
        <p:nvSpPr>
          <p:cNvPr id="29" name="Text Placeholder 6">
            <a:extLst>
              <a:ext uri="{FF2B5EF4-FFF2-40B4-BE49-F238E27FC236}">
                <a16:creationId xmlns:a16="http://schemas.microsoft.com/office/drawing/2014/main" id="{5D1C6D09-81BA-034F-86F9-8C029B3FBD16}"/>
              </a:ext>
            </a:extLst>
          </p:cNvPr>
          <p:cNvSpPr>
            <a:spLocks noGrp="1"/>
          </p:cNvSpPr>
          <p:nvPr>
            <p:ph type="body" sz="quarter" idx="19"/>
          </p:nvPr>
        </p:nvSpPr>
        <p:spPr>
          <a:xfrm>
            <a:off x="5611813" y="5061857"/>
            <a:ext cx="2857270" cy="940735"/>
          </a:xfrm>
        </p:spPr>
        <p:txBody>
          <a:bodyPr>
            <a:normAutofit/>
          </a:bodyPr>
          <a:lstStyle>
            <a:lvl1pPr marL="0" indent="0" algn="ctr">
              <a:lnSpc>
                <a:spcPts val="840"/>
              </a:lnSpc>
              <a:buNone/>
              <a:defRPr sz="1200" b="0"/>
            </a:lvl1pPr>
          </a:lstStyle>
          <a:p>
            <a:pPr lvl="0"/>
            <a:r>
              <a:rPr lang="en-US" dirty="0"/>
              <a:t>Edit Master text styles</a:t>
            </a:r>
          </a:p>
        </p:txBody>
      </p:sp>
      <p:sp>
        <p:nvSpPr>
          <p:cNvPr id="30" name="Text Placeholder 6">
            <a:extLst>
              <a:ext uri="{FF2B5EF4-FFF2-40B4-BE49-F238E27FC236}">
                <a16:creationId xmlns:a16="http://schemas.microsoft.com/office/drawing/2014/main" id="{CF7DCC01-6849-5148-8EAA-966349D5AC83}"/>
              </a:ext>
            </a:extLst>
          </p:cNvPr>
          <p:cNvSpPr>
            <a:spLocks noGrp="1"/>
          </p:cNvSpPr>
          <p:nvPr>
            <p:ph type="body" sz="quarter" idx="20"/>
          </p:nvPr>
        </p:nvSpPr>
        <p:spPr>
          <a:xfrm>
            <a:off x="8605385" y="5061857"/>
            <a:ext cx="2857270" cy="940735"/>
          </a:xfrm>
        </p:spPr>
        <p:txBody>
          <a:bodyPr>
            <a:normAutofit/>
          </a:bodyPr>
          <a:lstStyle>
            <a:lvl1pPr marL="0" indent="0" algn="ctr">
              <a:lnSpc>
                <a:spcPts val="840"/>
              </a:lnSpc>
              <a:buNone/>
              <a:defRPr sz="1200" b="0"/>
            </a:lvl1pPr>
          </a:lstStyle>
          <a:p>
            <a:pPr lvl="0"/>
            <a:r>
              <a:rPr lang="en-US" dirty="0"/>
              <a:t>Edit Master text styles</a:t>
            </a:r>
          </a:p>
        </p:txBody>
      </p:sp>
    </p:spTree>
    <p:extLst>
      <p:ext uri="{BB962C8B-B14F-4D97-AF65-F5344CB8AC3E}">
        <p14:creationId xmlns:p14="http://schemas.microsoft.com/office/powerpoint/2010/main" val="1862770724"/>
      </p:ext>
    </p:extLst>
  </p:cSld>
  <p:clrMapOvr>
    <a:masterClrMapping/>
  </p:clrMapOvr>
  <p:extLst>
    <p:ext uri="{DCECCB84-F9BA-43D5-87BE-67443E8EF086}">
      <p15:sldGuideLst xmlns:p15="http://schemas.microsoft.com/office/powerpoint/2012/main">
        <p15:guide id="1" pos="4430">
          <p15:clr>
            <a:srgbClr val="FBAE40"/>
          </p15:clr>
        </p15:guide>
        <p15:guide id="2" orient="horz" pos="2999">
          <p15:clr>
            <a:srgbClr val="FBAE40"/>
          </p15:clr>
        </p15:guide>
        <p15:guide id="3" orient="horz" pos="3249">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0_Q&amp;A_color">
    <p:bg>
      <p:bgPr>
        <a:solidFill>
          <a:schemeClr val="tx2">
            <a:lumMod val="60000"/>
            <a:lumOff val="4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404A08-D333-1945-A6F9-E026EC34AD48}"/>
              </a:ext>
            </a:extLst>
          </p:cNvPr>
          <p:cNvSpPr>
            <a:spLocks noGrp="1"/>
          </p:cNvSpPr>
          <p:nvPr>
            <p:ph type="title"/>
          </p:nvPr>
        </p:nvSpPr>
        <p:spPr>
          <a:xfrm>
            <a:off x="285943" y="285176"/>
            <a:ext cx="5849341" cy="1325563"/>
          </a:xfrm>
        </p:spPr>
        <p:txBody>
          <a:bodyPr anchor="t" anchorCtr="0">
            <a:normAutofit/>
          </a:bodyPr>
          <a:lstStyle>
            <a:lvl1pPr>
              <a:defRPr sz="1800"/>
            </a:lvl1pPr>
          </a:lstStyle>
          <a:p>
            <a:r>
              <a:rPr lang="en-US" dirty="0"/>
              <a:t>Click to edit Master title style</a:t>
            </a:r>
            <a:endParaRPr lang="da-DK" dirty="0"/>
          </a:p>
        </p:txBody>
      </p:sp>
      <p:sp>
        <p:nvSpPr>
          <p:cNvPr id="13" name="Date Placeholder 2">
            <a:extLst>
              <a:ext uri="{FF2B5EF4-FFF2-40B4-BE49-F238E27FC236}">
                <a16:creationId xmlns:a16="http://schemas.microsoft.com/office/drawing/2014/main" id="{66F17403-884F-EA4F-8681-2D4723774F08}"/>
              </a:ext>
            </a:extLst>
          </p:cNvPr>
          <p:cNvSpPr>
            <a:spLocks noGrp="1"/>
          </p:cNvSpPr>
          <p:nvPr>
            <p:ph type="dt" sz="half" idx="10"/>
          </p:nvPr>
        </p:nvSpPr>
        <p:spPr>
          <a:xfrm>
            <a:off x="9183856" y="6272118"/>
            <a:ext cx="2743200" cy="365125"/>
          </a:xfrm>
          <a:prstGeom prst="rect">
            <a:avLst/>
          </a:prstGeom>
        </p:spPr>
        <p:txBody>
          <a:bodyPr/>
          <a:lstStyle>
            <a:lvl1pPr algn="r">
              <a:defRPr sz="1400"/>
            </a:lvl1pPr>
          </a:lstStyle>
          <a:p>
            <a:fld id="{41D3CDA9-5195-4E5F-AF2D-5C7EB10D3067}" type="datetime1">
              <a:rPr lang="da-DK" smtClean="0"/>
              <a:t>12-05-2023</a:t>
            </a:fld>
            <a:endParaRPr lang="da-DK" dirty="0"/>
          </a:p>
        </p:txBody>
      </p:sp>
      <p:sp>
        <p:nvSpPr>
          <p:cNvPr id="5" name="Text Placeholder 3">
            <a:extLst>
              <a:ext uri="{FF2B5EF4-FFF2-40B4-BE49-F238E27FC236}">
                <a16:creationId xmlns:a16="http://schemas.microsoft.com/office/drawing/2014/main" id="{8D097B6C-669F-7645-B9D7-B780328DE487}"/>
              </a:ext>
            </a:extLst>
          </p:cNvPr>
          <p:cNvSpPr>
            <a:spLocks noGrp="1"/>
          </p:cNvSpPr>
          <p:nvPr>
            <p:ph type="body" sz="quarter" idx="11"/>
          </p:nvPr>
        </p:nvSpPr>
        <p:spPr>
          <a:xfrm>
            <a:off x="246474" y="1756186"/>
            <a:ext cx="8848725" cy="4265202"/>
          </a:xfrm>
        </p:spPr>
        <p:txBody>
          <a:bodyPr/>
          <a:lstStyle>
            <a:lvl1pPr marL="0" indent="0">
              <a:buNone/>
              <a:defRPr sz="4800">
                <a:solidFill>
                  <a:schemeClr val="bg1"/>
                </a:solidFill>
              </a:defRPr>
            </a:lvl1pPr>
            <a:lvl2pPr marL="685800" indent="-228600">
              <a:buSzPct val="80000"/>
              <a:buFont typeface="System Font Regular"/>
              <a:buChar char="●"/>
              <a:defRPr sz="1800">
                <a:solidFill>
                  <a:schemeClr val="bg1"/>
                </a:solidFill>
              </a:defRPr>
            </a:lvl2pPr>
            <a:lvl3pPr marL="1143000" indent="-228600">
              <a:buSzPct val="80000"/>
              <a:buFont typeface="System Font Regular"/>
              <a:buChar char="●"/>
              <a:defRPr sz="1800">
                <a:solidFill>
                  <a:schemeClr val="bg1"/>
                </a:solidFill>
              </a:defRPr>
            </a:lvl3pPr>
            <a:lvl4pPr marL="1600200" indent="-228600">
              <a:buSzPct val="80000"/>
              <a:buFont typeface="System Font Regular"/>
              <a:buChar char="●"/>
              <a:defRPr sz="1800">
                <a:solidFill>
                  <a:schemeClr val="bg1"/>
                </a:solidFill>
              </a:defRPr>
            </a:lvl4pPr>
            <a:lvl5pPr marL="2057400" indent="-228600">
              <a:buSzPct val="80000"/>
              <a:buFont typeface="System Font Regular"/>
              <a:buChar char="●"/>
              <a:defRPr sz="1800">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da-DK" dirty="0"/>
          </a:p>
        </p:txBody>
      </p:sp>
    </p:spTree>
    <p:extLst>
      <p:ext uri="{BB962C8B-B14F-4D97-AF65-F5344CB8AC3E}">
        <p14:creationId xmlns:p14="http://schemas.microsoft.com/office/powerpoint/2010/main" val="3934609408"/>
      </p:ext>
    </p:extLst>
  </p:cSld>
  <p:clrMapOvr>
    <a:masterClrMapping/>
  </p:clrMapOvr>
  <p:extLst>
    <p:ext uri="{DCECCB84-F9BA-43D5-87BE-67443E8EF086}">
      <p15:sldGuideLst xmlns:p15="http://schemas.microsoft.com/office/powerpoint/2012/main">
        <p15:guide id="1" orient="horz" pos="2160">
          <p15:clr>
            <a:srgbClr val="FBAE40"/>
          </p15:clr>
        </p15:guide>
        <p15:guide id="2" pos="234">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03_Agenda">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DC2F1B6D-AA35-D149-96E3-08FBA1485A1B}"/>
              </a:ext>
            </a:extLst>
          </p:cNvPr>
          <p:cNvSpPr>
            <a:spLocks noGrp="1"/>
          </p:cNvSpPr>
          <p:nvPr>
            <p:ph type="dt" sz="half" idx="10"/>
          </p:nvPr>
        </p:nvSpPr>
        <p:spPr/>
        <p:txBody>
          <a:bodyPr/>
          <a:lstStyle/>
          <a:p>
            <a:fld id="{166216F1-B606-4890-934B-F5402E46D66C}" type="datetime1">
              <a:rPr lang="da-DK" smtClean="0"/>
              <a:t>12-05-2023</a:t>
            </a:fld>
            <a:endParaRPr lang="da-DK" dirty="0"/>
          </a:p>
        </p:txBody>
      </p:sp>
      <p:sp>
        <p:nvSpPr>
          <p:cNvPr id="6" name="Title 1">
            <a:extLst>
              <a:ext uri="{FF2B5EF4-FFF2-40B4-BE49-F238E27FC236}">
                <a16:creationId xmlns:a16="http://schemas.microsoft.com/office/drawing/2014/main" id="{DE9284EC-9A7F-1C46-96A8-B2BD62A93F4D}"/>
              </a:ext>
            </a:extLst>
          </p:cNvPr>
          <p:cNvSpPr>
            <a:spLocks noGrp="1"/>
          </p:cNvSpPr>
          <p:nvPr>
            <p:ph type="title"/>
          </p:nvPr>
        </p:nvSpPr>
        <p:spPr>
          <a:xfrm>
            <a:off x="246659" y="285176"/>
            <a:ext cx="2436580" cy="1325563"/>
          </a:xfrm>
        </p:spPr>
        <p:txBody>
          <a:bodyPr anchor="t" anchorCtr="0">
            <a:normAutofit/>
          </a:bodyPr>
          <a:lstStyle>
            <a:lvl1pPr>
              <a:defRPr sz="1800"/>
            </a:lvl1pPr>
          </a:lstStyle>
          <a:p>
            <a:r>
              <a:rPr lang="en-US" dirty="0"/>
              <a:t>Click to edit Master title style</a:t>
            </a:r>
            <a:endParaRPr lang="da-DK" dirty="0"/>
          </a:p>
        </p:txBody>
      </p:sp>
      <p:sp>
        <p:nvSpPr>
          <p:cNvPr id="4" name="Text Placeholder 3">
            <a:extLst>
              <a:ext uri="{FF2B5EF4-FFF2-40B4-BE49-F238E27FC236}">
                <a16:creationId xmlns:a16="http://schemas.microsoft.com/office/drawing/2014/main" id="{3C425EE5-DB94-3E4C-A4C2-C63A799FABAA}"/>
              </a:ext>
            </a:extLst>
          </p:cNvPr>
          <p:cNvSpPr>
            <a:spLocks noGrp="1"/>
          </p:cNvSpPr>
          <p:nvPr>
            <p:ph type="body" sz="quarter" idx="11"/>
          </p:nvPr>
        </p:nvSpPr>
        <p:spPr>
          <a:xfrm>
            <a:off x="2822348" y="224515"/>
            <a:ext cx="8856662" cy="2757488"/>
          </a:xfrm>
        </p:spPr>
        <p:txBody>
          <a:bodyPr/>
          <a:lstStyle>
            <a:lvl1pPr marL="450850" indent="-450850">
              <a:buSzPct val="80000"/>
              <a:buFont typeface="System Font Regular"/>
              <a:buChar char="●"/>
              <a:tabLst/>
              <a:defRPr sz="4800"/>
            </a:lvl1pPr>
            <a:lvl2pPr marL="685800" indent="-228600">
              <a:buSzPct val="80000"/>
              <a:buFont typeface="System Font Regular"/>
              <a:buChar char="●"/>
              <a:defRPr/>
            </a:lvl2pPr>
            <a:lvl3pPr marL="1143000" indent="-228600">
              <a:buSzPct val="80000"/>
              <a:buFont typeface="System Font Regular"/>
              <a:buChar char="●"/>
              <a:defRPr/>
            </a:lvl3pPr>
            <a:lvl4pPr marL="1600200" indent="-228600">
              <a:buSzPct val="80000"/>
              <a:buFont typeface="System Font Regular"/>
              <a:buChar char="●"/>
              <a:defRPr/>
            </a:lvl4pPr>
            <a:lvl5pPr marL="2057400" indent="-228600">
              <a:buSzPct val="80000"/>
              <a:buFont typeface="System Font Regular"/>
              <a:buChar cha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da-DK" dirty="0"/>
          </a:p>
        </p:txBody>
      </p:sp>
    </p:spTree>
    <p:extLst>
      <p:ext uri="{BB962C8B-B14F-4D97-AF65-F5344CB8AC3E}">
        <p14:creationId xmlns:p14="http://schemas.microsoft.com/office/powerpoint/2010/main" val="975028734"/>
      </p:ext>
    </p:extLst>
  </p:cSld>
  <p:clrMapOvr>
    <a:masterClrMapping/>
  </p:clrMapOvr>
  <p:extLst>
    <p:ext uri="{DCECCB84-F9BA-43D5-87BE-67443E8EF086}">
      <p15:sldGuideLst xmlns:p15="http://schemas.microsoft.com/office/powerpoint/2012/main">
        <p15:guide id="1" orient="horz" pos="935">
          <p15:clr>
            <a:srgbClr val="FBAE40"/>
          </p15:clr>
        </p15:guide>
        <p15:guide id="2" pos="7446">
          <p15:clr>
            <a:srgbClr val="FBAE40"/>
          </p15:clr>
        </p15:guide>
        <p15:guide id="3" pos="3840">
          <p15:clr>
            <a:srgbClr val="FBAE40"/>
          </p15:clr>
        </p15:guide>
        <p15:guide id="4" orient="horz" pos="210">
          <p15:clr>
            <a:srgbClr val="FBAE40"/>
          </p15:clr>
        </p15:guide>
        <p15:guide id="5" pos="2139">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04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AD11CF-163F-8A44-90C9-4441CE99E37C}"/>
              </a:ext>
            </a:extLst>
          </p:cNvPr>
          <p:cNvSpPr>
            <a:spLocks noGrp="1"/>
          </p:cNvSpPr>
          <p:nvPr>
            <p:ph type="title"/>
          </p:nvPr>
        </p:nvSpPr>
        <p:spPr>
          <a:xfrm>
            <a:off x="6275511" y="252569"/>
            <a:ext cx="5039264" cy="1325563"/>
          </a:xfrm>
        </p:spPr>
        <p:txBody>
          <a:bodyPr lIns="90000" anchor="t" anchorCtr="0">
            <a:noAutofit/>
          </a:bodyPr>
          <a:lstStyle>
            <a:lvl1pPr>
              <a:defRPr sz="4800"/>
            </a:lvl1pPr>
          </a:lstStyle>
          <a:p>
            <a:r>
              <a:rPr lang="en-US" dirty="0"/>
              <a:t>Click to edit Master title style</a:t>
            </a:r>
            <a:endParaRPr lang="da-DK" dirty="0"/>
          </a:p>
        </p:txBody>
      </p:sp>
      <p:sp>
        <p:nvSpPr>
          <p:cNvPr id="3" name="Date Placeholder 2">
            <a:extLst>
              <a:ext uri="{FF2B5EF4-FFF2-40B4-BE49-F238E27FC236}">
                <a16:creationId xmlns:a16="http://schemas.microsoft.com/office/drawing/2014/main" id="{FB3E5934-5849-C64D-9A98-41C93FC051B3}"/>
              </a:ext>
            </a:extLst>
          </p:cNvPr>
          <p:cNvSpPr>
            <a:spLocks noGrp="1"/>
          </p:cNvSpPr>
          <p:nvPr>
            <p:ph type="dt" sz="half" idx="10"/>
          </p:nvPr>
        </p:nvSpPr>
        <p:spPr/>
        <p:txBody>
          <a:bodyPr/>
          <a:lstStyle/>
          <a:p>
            <a:fld id="{5041EF43-0EC1-4297-9726-417810C92E54}" type="datetime1">
              <a:rPr lang="da-DK" smtClean="0"/>
              <a:t>12-05-2023</a:t>
            </a:fld>
            <a:endParaRPr lang="da-DK" dirty="0"/>
          </a:p>
        </p:txBody>
      </p:sp>
      <p:sp>
        <p:nvSpPr>
          <p:cNvPr id="7" name="Picture Placeholder 2">
            <a:extLst>
              <a:ext uri="{FF2B5EF4-FFF2-40B4-BE49-F238E27FC236}">
                <a16:creationId xmlns:a16="http://schemas.microsoft.com/office/drawing/2014/main" id="{E547C3B5-FFFA-EC44-ABA2-7BC6B1AB069B}"/>
              </a:ext>
            </a:extLst>
          </p:cNvPr>
          <p:cNvSpPr>
            <a:spLocks noGrp="1"/>
          </p:cNvSpPr>
          <p:nvPr>
            <p:ph type="pic" idx="1"/>
          </p:nvPr>
        </p:nvSpPr>
        <p:spPr>
          <a:xfrm>
            <a:off x="369649" y="364525"/>
            <a:ext cx="5461808" cy="565671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a-DK"/>
          </a:p>
        </p:txBody>
      </p:sp>
      <p:sp>
        <p:nvSpPr>
          <p:cNvPr id="5" name="Text Placeholder 4">
            <a:extLst>
              <a:ext uri="{FF2B5EF4-FFF2-40B4-BE49-F238E27FC236}">
                <a16:creationId xmlns:a16="http://schemas.microsoft.com/office/drawing/2014/main" id="{802874CB-7AEF-AA4E-915C-9764FC561F44}"/>
              </a:ext>
            </a:extLst>
          </p:cNvPr>
          <p:cNvSpPr>
            <a:spLocks noGrp="1"/>
          </p:cNvSpPr>
          <p:nvPr>
            <p:ph type="body" sz="quarter" idx="11"/>
          </p:nvPr>
        </p:nvSpPr>
        <p:spPr>
          <a:xfrm>
            <a:off x="6287826" y="1879716"/>
            <a:ext cx="5617458" cy="3101975"/>
          </a:xfrm>
        </p:spPr>
        <p:txBody>
          <a:bodyPr>
            <a:noAutofit/>
          </a:bodyPr>
          <a:lstStyle>
            <a:lvl1pPr marL="0" indent="0">
              <a:lnSpc>
                <a:spcPts val="2160"/>
              </a:lnSpc>
              <a:buNone/>
              <a:defRPr sz="1800" b="0"/>
            </a:lvl1pPr>
            <a:lvl2pPr marL="685800" indent="-228600">
              <a:lnSpc>
                <a:spcPts val="2160"/>
              </a:lnSpc>
              <a:buSzPct val="80000"/>
              <a:buFont typeface="System Font Regular"/>
              <a:buChar char="●"/>
              <a:defRPr sz="1400"/>
            </a:lvl2pPr>
            <a:lvl3pPr marL="1143000" indent="-228600">
              <a:lnSpc>
                <a:spcPts val="2160"/>
              </a:lnSpc>
              <a:buSzPct val="80000"/>
              <a:buFont typeface="System Font Regular"/>
              <a:buChar char="●"/>
              <a:defRPr sz="1400"/>
            </a:lvl3pPr>
            <a:lvl4pPr marL="1600200" indent="-228600">
              <a:lnSpc>
                <a:spcPts val="2160"/>
              </a:lnSpc>
              <a:buSzPct val="80000"/>
              <a:buFont typeface="System Font Regular"/>
              <a:buChar char="●"/>
              <a:defRPr sz="1400"/>
            </a:lvl4pPr>
            <a:lvl5pPr marL="2057400" indent="-228600">
              <a:lnSpc>
                <a:spcPts val="2160"/>
              </a:lnSpc>
              <a:buSzPct val="80000"/>
              <a:buFont typeface="System Font Regular"/>
              <a:buChar char="●"/>
              <a:defRPr sz="14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da-DK" dirty="0"/>
          </a:p>
        </p:txBody>
      </p:sp>
    </p:spTree>
    <p:extLst>
      <p:ext uri="{BB962C8B-B14F-4D97-AF65-F5344CB8AC3E}">
        <p14:creationId xmlns:p14="http://schemas.microsoft.com/office/powerpoint/2010/main" val="4283186717"/>
      </p:ext>
    </p:extLst>
  </p:cSld>
  <p:clrMapOvr>
    <a:masterClrMapping/>
  </p:clrMapOvr>
  <p:extLst>
    <p:ext uri="{DCECCB84-F9BA-43D5-87BE-67443E8EF086}">
      <p15:sldGuideLst xmlns:p15="http://schemas.microsoft.com/office/powerpoint/2012/main">
        <p15:guide id="1" orient="horz" pos="232">
          <p15:clr>
            <a:srgbClr val="FBAE40"/>
          </p15:clr>
        </p15:guide>
        <p15:guide id="2" pos="402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05_Section break">
    <p:bg>
      <p:bgPr>
        <a:solidFill>
          <a:srgbClr val="F7F7F6"/>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404A08-D333-1945-A6F9-E026EC34AD48}"/>
              </a:ext>
            </a:extLst>
          </p:cNvPr>
          <p:cNvSpPr>
            <a:spLocks noGrp="1"/>
          </p:cNvSpPr>
          <p:nvPr>
            <p:ph type="title"/>
          </p:nvPr>
        </p:nvSpPr>
        <p:spPr>
          <a:xfrm>
            <a:off x="279317" y="285176"/>
            <a:ext cx="3286955" cy="1325563"/>
          </a:xfrm>
        </p:spPr>
        <p:txBody>
          <a:bodyPr anchor="t" anchorCtr="0">
            <a:normAutofit/>
          </a:bodyPr>
          <a:lstStyle>
            <a:lvl1pPr>
              <a:defRPr sz="1800"/>
            </a:lvl1pPr>
          </a:lstStyle>
          <a:p>
            <a:r>
              <a:rPr lang="en-US" dirty="0"/>
              <a:t>Click to edit Master title style</a:t>
            </a:r>
            <a:endParaRPr lang="da-DK" dirty="0"/>
          </a:p>
        </p:txBody>
      </p:sp>
      <p:sp>
        <p:nvSpPr>
          <p:cNvPr id="13" name="Date Placeholder 2">
            <a:extLst>
              <a:ext uri="{FF2B5EF4-FFF2-40B4-BE49-F238E27FC236}">
                <a16:creationId xmlns:a16="http://schemas.microsoft.com/office/drawing/2014/main" id="{66F17403-884F-EA4F-8681-2D4723774F08}"/>
              </a:ext>
            </a:extLst>
          </p:cNvPr>
          <p:cNvSpPr>
            <a:spLocks noGrp="1"/>
          </p:cNvSpPr>
          <p:nvPr>
            <p:ph type="dt" sz="half" idx="10"/>
          </p:nvPr>
        </p:nvSpPr>
        <p:spPr>
          <a:xfrm>
            <a:off x="9183856" y="6272118"/>
            <a:ext cx="2743200" cy="365125"/>
          </a:xfrm>
          <a:prstGeom prst="rect">
            <a:avLst/>
          </a:prstGeom>
        </p:spPr>
        <p:txBody>
          <a:bodyPr/>
          <a:lstStyle>
            <a:lvl1pPr algn="r">
              <a:defRPr sz="1400"/>
            </a:lvl1pPr>
          </a:lstStyle>
          <a:p>
            <a:fld id="{90B0824C-2AED-47D3-B8C3-99990A58BCD7}" type="datetime1">
              <a:rPr lang="da-DK" smtClean="0"/>
              <a:t>12-05-2023</a:t>
            </a:fld>
            <a:endParaRPr lang="da-DK" dirty="0"/>
          </a:p>
        </p:txBody>
      </p:sp>
      <p:sp>
        <p:nvSpPr>
          <p:cNvPr id="4" name="Text Placeholder 3">
            <a:extLst>
              <a:ext uri="{FF2B5EF4-FFF2-40B4-BE49-F238E27FC236}">
                <a16:creationId xmlns:a16="http://schemas.microsoft.com/office/drawing/2014/main" id="{84D60581-429C-5240-B6A4-C5B27811949D}"/>
              </a:ext>
            </a:extLst>
          </p:cNvPr>
          <p:cNvSpPr>
            <a:spLocks noGrp="1"/>
          </p:cNvSpPr>
          <p:nvPr>
            <p:ph type="body" sz="quarter" idx="11"/>
          </p:nvPr>
        </p:nvSpPr>
        <p:spPr>
          <a:xfrm>
            <a:off x="246474" y="1756186"/>
            <a:ext cx="8848725" cy="4265202"/>
          </a:xfrm>
        </p:spPr>
        <p:txBody>
          <a:bodyPr/>
          <a:lstStyle>
            <a:lvl1pPr marL="0" indent="0">
              <a:buNone/>
              <a:defRPr sz="4800"/>
            </a:lvl1pPr>
            <a:lvl2pPr marL="685800" indent="-228600">
              <a:buSzPct val="80000"/>
              <a:buFont typeface="System Font Regular"/>
              <a:buChar char="●"/>
              <a:defRPr sz="1800"/>
            </a:lvl2pPr>
            <a:lvl3pPr marL="1143000" indent="-228600">
              <a:buSzPct val="80000"/>
              <a:buFont typeface="System Font Regular"/>
              <a:buChar char="●"/>
              <a:defRPr sz="1800"/>
            </a:lvl3pPr>
            <a:lvl4pPr marL="1600200" indent="-228600">
              <a:buSzPct val="80000"/>
              <a:buFont typeface="System Font Regular"/>
              <a:buChar char="●"/>
              <a:defRPr sz="1800"/>
            </a:lvl4pPr>
            <a:lvl5pPr marL="2057400" indent="-228600">
              <a:buSzPct val="80000"/>
              <a:buFont typeface="System Font Regular"/>
              <a:buChar char="●"/>
              <a:defRPr sz="18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da-DK" dirty="0"/>
          </a:p>
        </p:txBody>
      </p:sp>
    </p:spTree>
    <p:extLst>
      <p:ext uri="{BB962C8B-B14F-4D97-AF65-F5344CB8AC3E}">
        <p14:creationId xmlns:p14="http://schemas.microsoft.com/office/powerpoint/2010/main" val="418367584"/>
      </p:ext>
    </p:extLst>
  </p:cSld>
  <p:clrMapOvr>
    <a:masterClrMapping/>
  </p:clrMapOvr>
  <p:extLst>
    <p:ext uri="{DCECCB84-F9BA-43D5-87BE-67443E8EF086}">
      <p15:sldGuideLst xmlns:p15="http://schemas.microsoft.com/office/powerpoint/2012/main">
        <p15:guide id="1" orient="horz" pos="1457">
          <p15:clr>
            <a:srgbClr val="FBAE40"/>
          </p15:clr>
        </p15:guide>
        <p15:guide id="2" pos="234">
          <p15:clr>
            <a:srgbClr val="FBAE40"/>
          </p15:clr>
        </p15:guide>
        <p15:guide id="3" pos="3940">
          <p15:clr>
            <a:srgbClr val="FBAE40"/>
          </p15:clr>
        </p15:guide>
        <p15:guide id="4" orient="horz" pos="1162">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06_Custom Layou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FB3E5934-5849-C64D-9A98-41C93FC051B3}"/>
              </a:ext>
            </a:extLst>
          </p:cNvPr>
          <p:cNvSpPr>
            <a:spLocks noGrp="1"/>
          </p:cNvSpPr>
          <p:nvPr>
            <p:ph type="dt" sz="half" idx="10"/>
          </p:nvPr>
        </p:nvSpPr>
        <p:spPr/>
        <p:txBody>
          <a:bodyPr/>
          <a:lstStyle/>
          <a:p>
            <a:fld id="{8298B69B-1269-4679-943A-0336DD388B35}" type="datetime1">
              <a:rPr lang="da-DK" smtClean="0"/>
              <a:t>12-05-2023</a:t>
            </a:fld>
            <a:endParaRPr lang="da-DK" dirty="0"/>
          </a:p>
        </p:txBody>
      </p:sp>
      <p:sp>
        <p:nvSpPr>
          <p:cNvPr id="7" name="Picture Placeholder 2">
            <a:extLst>
              <a:ext uri="{FF2B5EF4-FFF2-40B4-BE49-F238E27FC236}">
                <a16:creationId xmlns:a16="http://schemas.microsoft.com/office/drawing/2014/main" id="{E547C3B5-FFFA-EC44-ABA2-7BC6B1AB069B}"/>
              </a:ext>
            </a:extLst>
          </p:cNvPr>
          <p:cNvSpPr>
            <a:spLocks noGrp="1"/>
          </p:cNvSpPr>
          <p:nvPr>
            <p:ph type="pic" idx="1"/>
          </p:nvPr>
        </p:nvSpPr>
        <p:spPr>
          <a:xfrm>
            <a:off x="6351349" y="364525"/>
            <a:ext cx="5461808" cy="565671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a-DK" dirty="0"/>
          </a:p>
        </p:txBody>
      </p:sp>
      <p:sp>
        <p:nvSpPr>
          <p:cNvPr id="8" name="Title 1">
            <a:extLst>
              <a:ext uri="{FF2B5EF4-FFF2-40B4-BE49-F238E27FC236}">
                <a16:creationId xmlns:a16="http://schemas.microsoft.com/office/drawing/2014/main" id="{9F2D2172-459D-5F48-A1D8-78AA70CC66E3}"/>
              </a:ext>
            </a:extLst>
          </p:cNvPr>
          <p:cNvSpPr>
            <a:spLocks noGrp="1"/>
          </p:cNvSpPr>
          <p:nvPr>
            <p:ph type="title"/>
          </p:nvPr>
        </p:nvSpPr>
        <p:spPr>
          <a:xfrm>
            <a:off x="290202" y="285176"/>
            <a:ext cx="5849341" cy="1325563"/>
          </a:xfrm>
        </p:spPr>
        <p:txBody>
          <a:bodyPr anchor="t" anchorCtr="0">
            <a:normAutofit/>
          </a:bodyPr>
          <a:lstStyle>
            <a:lvl1pPr>
              <a:defRPr sz="1800"/>
            </a:lvl1pPr>
          </a:lstStyle>
          <a:p>
            <a:r>
              <a:rPr lang="en-US" dirty="0"/>
              <a:t>Click to edit Master title style</a:t>
            </a:r>
            <a:endParaRPr lang="da-DK" dirty="0"/>
          </a:p>
        </p:txBody>
      </p:sp>
      <p:sp>
        <p:nvSpPr>
          <p:cNvPr id="6" name="Text Placeholder 3">
            <a:extLst>
              <a:ext uri="{FF2B5EF4-FFF2-40B4-BE49-F238E27FC236}">
                <a16:creationId xmlns:a16="http://schemas.microsoft.com/office/drawing/2014/main" id="{DEE14EA4-B658-674D-8070-2865D4FED09F}"/>
              </a:ext>
            </a:extLst>
          </p:cNvPr>
          <p:cNvSpPr>
            <a:spLocks noGrp="1"/>
          </p:cNvSpPr>
          <p:nvPr>
            <p:ph type="body" sz="quarter" idx="11"/>
          </p:nvPr>
        </p:nvSpPr>
        <p:spPr>
          <a:xfrm>
            <a:off x="246475" y="1756185"/>
            <a:ext cx="5849526" cy="4265053"/>
          </a:xfrm>
        </p:spPr>
        <p:txBody>
          <a:bodyPr/>
          <a:lstStyle>
            <a:lvl1pPr marL="0" indent="0">
              <a:buNone/>
              <a:defRPr sz="4800"/>
            </a:lvl1pPr>
            <a:lvl2pPr marL="685800" indent="-228600">
              <a:buSzPct val="80000"/>
              <a:buFont typeface="System Font Regular"/>
              <a:buChar char="●"/>
              <a:defRPr sz="1800"/>
            </a:lvl2pPr>
            <a:lvl3pPr marL="1143000" indent="-228600">
              <a:buSzPct val="80000"/>
              <a:buFont typeface="System Font Regular"/>
              <a:buChar char="●"/>
              <a:defRPr sz="1800"/>
            </a:lvl3pPr>
            <a:lvl4pPr marL="1600200" indent="-228600">
              <a:buSzPct val="80000"/>
              <a:buFont typeface="System Font Regular"/>
              <a:buChar char="●"/>
              <a:defRPr sz="1800"/>
            </a:lvl4pPr>
            <a:lvl5pPr marL="2057400" indent="-228600">
              <a:buSzPct val="80000"/>
              <a:buFont typeface="System Font Regular"/>
              <a:buChar char="●"/>
              <a:defRPr sz="18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da-DK" dirty="0"/>
          </a:p>
        </p:txBody>
      </p:sp>
    </p:spTree>
    <p:extLst>
      <p:ext uri="{BB962C8B-B14F-4D97-AF65-F5344CB8AC3E}">
        <p14:creationId xmlns:p14="http://schemas.microsoft.com/office/powerpoint/2010/main" val="224976159"/>
      </p:ext>
    </p:extLst>
  </p:cSld>
  <p:clrMapOvr>
    <a:masterClrMapping/>
  </p:clrMapOvr>
  <p:extLst>
    <p:ext uri="{DCECCB84-F9BA-43D5-87BE-67443E8EF086}">
      <p15:sldGuideLst xmlns:p15="http://schemas.microsoft.com/office/powerpoint/2012/main">
        <p15:guide id="1" orient="horz" pos="210">
          <p15:clr>
            <a:srgbClr val="FBAE40"/>
          </p15:clr>
        </p15:guide>
        <p15:guide id="2" pos="234">
          <p15:clr>
            <a:srgbClr val="FBAE40"/>
          </p15:clr>
        </p15:guide>
        <p15:guide id="3" orient="horz" pos="1525">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07_Section Break_color">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404A08-D333-1945-A6F9-E026EC34AD48}"/>
              </a:ext>
            </a:extLst>
          </p:cNvPr>
          <p:cNvSpPr>
            <a:spLocks noGrp="1"/>
          </p:cNvSpPr>
          <p:nvPr>
            <p:ph type="title"/>
          </p:nvPr>
        </p:nvSpPr>
        <p:spPr>
          <a:xfrm>
            <a:off x="285943" y="285176"/>
            <a:ext cx="5849341" cy="1325563"/>
          </a:xfrm>
        </p:spPr>
        <p:txBody>
          <a:bodyPr anchor="t" anchorCtr="0">
            <a:normAutofit/>
          </a:bodyPr>
          <a:lstStyle>
            <a:lvl1pPr>
              <a:defRPr sz="1800"/>
            </a:lvl1pPr>
          </a:lstStyle>
          <a:p>
            <a:r>
              <a:rPr lang="en-US" dirty="0"/>
              <a:t>Click to edit Master title style</a:t>
            </a:r>
            <a:endParaRPr lang="da-DK" dirty="0"/>
          </a:p>
        </p:txBody>
      </p:sp>
      <p:sp>
        <p:nvSpPr>
          <p:cNvPr id="13" name="Date Placeholder 2">
            <a:extLst>
              <a:ext uri="{FF2B5EF4-FFF2-40B4-BE49-F238E27FC236}">
                <a16:creationId xmlns:a16="http://schemas.microsoft.com/office/drawing/2014/main" id="{66F17403-884F-EA4F-8681-2D4723774F08}"/>
              </a:ext>
            </a:extLst>
          </p:cNvPr>
          <p:cNvSpPr>
            <a:spLocks noGrp="1"/>
          </p:cNvSpPr>
          <p:nvPr>
            <p:ph type="dt" sz="half" idx="10"/>
          </p:nvPr>
        </p:nvSpPr>
        <p:spPr>
          <a:xfrm>
            <a:off x="9183856" y="6272118"/>
            <a:ext cx="2743200" cy="365125"/>
          </a:xfrm>
          <a:prstGeom prst="rect">
            <a:avLst/>
          </a:prstGeom>
        </p:spPr>
        <p:txBody>
          <a:bodyPr/>
          <a:lstStyle>
            <a:lvl1pPr algn="r">
              <a:defRPr sz="1400"/>
            </a:lvl1pPr>
          </a:lstStyle>
          <a:p>
            <a:fld id="{E2E7F7EE-371E-439B-9CC3-E4069E65AA6A}" type="datetime1">
              <a:rPr lang="da-DK" smtClean="0"/>
              <a:t>12-05-2023</a:t>
            </a:fld>
            <a:endParaRPr lang="da-DK" dirty="0"/>
          </a:p>
        </p:txBody>
      </p:sp>
      <p:sp>
        <p:nvSpPr>
          <p:cNvPr id="5" name="Text Placeholder 3">
            <a:extLst>
              <a:ext uri="{FF2B5EF4-FFF2-40B4-BE49-F238E27FC236}">
                <a16:creationId xmlns:a16="http://schemas.microsoft.com/office/drawing/2014/main" id="{8D097B6C-669F-7645-B9D7-B780328DE487}"/>
              </a:ext>
            </a:extLst>
          </p:cNvPr>
          <p:cNvSpPr>
            <a:spLocks noGrp="1"/>
          </p:cNvSpPr>
          <p:nvPr>
            <p:ph type="body" sz="quarter" idx="11"/>
          </p:nvPr>
        </p:nvSpPr>
        <p:spPr>
          <a:xfrm>
            <a:off x="246474" y="1756186"/>
            <a:ext cx="8848725" cy="4265202"/>
          </a:xfrm>
        </p:spPr>
        <p:txBody>
          <a:bodyPr/>
          <a:lstStyle>
            <a:lvl1pPr marL="0" indent="0">
              <a:buNone/>
              <a:defRPr sz="4800">
                <a:solidFill>
                  <a:schemeClr val="bg1"/>
                </a:solidFill>
              </a:defRPr>
            </a:lvl1pPr>
            <a:lvl2pPr marL="685800" indent="-228600">
              <a:buSzPct val="80000"/>
              <a:buFont typeface="System Font Regular"/>
              <a:buChar char="●"/>
              <a:defRPr sz="1800">
                <a:solidFill>
                  <a:schemeClr val="bg1"/>
                </a:solidFill>
              </a:defRPr>
            </a:lvl2pPr>
            <a:lvl3pPr marL="1143000" indent="-228600">
              <a:buSzPct val="80000"/>
              <a:buFont typeface="System Font Regular"/>
              <a:buChar char="●"/>
              <a:defRPr sz="1800">
                <a:solidFill>
                  <a:schemeClr val="bg1"/>
                </a:solidFill>
              </a:defRPr>
            </a:lvl3pPr>
            <a:lvl4pPr marL="1600200" indent="-228600">
              <a:buSzPct val="80000"/>
              <a:buFont typeface="System Font Regular"/>
              <a:buChar char="●"/>
              <a:defRPr sz="1800">
                <a:solidFill>
                  <a:schemeClr val="bg1"/>
                </a:solidFill>
              </a:defRPr>
            </a:lvl4pPr>
            <a:lvl5pPr marL="2057400" indent="-228600">
              <a:buSzPct val="80000"/>
              <a:buFont typeface="System Font Regular"/>
              <a:buChar char="●"/>
              <a:defRPr sz="1800">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da-DK" dirty="0"/>
          </a:p>
        </p:txBody>
      </p:sp>
    </p:spTree>
    <p:extLst>
      <p:ext uri="{BB962C8B-B14F-4D97-AF65-F5344CB8AC3E}">
        <p14:creationId xmlns:p14="http://schemas.microsoft.com/office/powerpoint/2010/main" val="2871828640"/>
      </p:ext>
    </p:extLst>
  </p:cSld>
  <p:clrMapOvr>
    <a:masterClrMapping/>
  </p:clrMapOvr>
  <p:extLst>
    <p:ext uri="{DCECCB84-F9BA-43D5-87BE-67443E8EF086}">
      <p15:sldGuideLst xmlns:p15="http://schemas.microsoft.com/office/powerpoint/2012/main">
        <p15:guide id="1" orient="horz" pos="2160">
          <p15:clr>
            <a:srgbClr val="FBAE40"/>
          </p15:clr>
        </p15:guide>
        <p15:guide id="2" pos="234">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08_Custom Layout_colour">
    <p:bg>
      <p:bgPr>
        <a:solidFill>
          <a:schemeClr val="accent3"/>
        </a:solidFill>
        <a:effectLst/>
      </p:bgPr>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FB3E5934-5849-C64D-9A98-41C93FC051B3}"/>
              </a:ext>
            </a:extLst>
          </p:cNvPr>
          <p:cNvSpPr>
            <a:spLocks noGrp="1"/>
          </p:cNvSpPr>
          <p:nvPr>
            <p:ph type="dt" sz="half" idx="10"/>
          </p:nvPr>
        </p:nvSpPr>
        <p:spPr/>
        <p:txBody>
          <a:bodyPr/>
          <a:lstStyle/>
          <a:p>
            <a:fld id="{10F00BB1-08D1-489E-8DB9-604B49B38DA8}" type="datetime1">
              <a:rPr lang="da-DK" smtClean="0"/>
              <a:t>12-05-2023</a:t>
            </a:fld>
            <a:endParaRPr lang="da-DK" dirty="0"/>
          </a:p>
        </p:txBody>
      </p:sp>
      <p:sp>
        <p:nvSpPr>
          <p:cNvPr id="7" name="Picture Placeholder 2">
            <a:extLst>
              <a:ext uri="{FF2B5EF4-FFF2-40B4-BE49-F238E27FC236}">
                <a16:creationId xmlns:a16="http://schemas.microsoft.com/office/drawing/2014/main" id="{E547C3B5-FFFA-EC44-ABA2-7BC6B1AB069B}"/>
              </a:ext>
            </a:extLst>
          </p:cNvPr>
          <p:cNvSpPr>
            <a:spLocks noGrp="1"/>
          </p:cNvSpPr>
          <p:nvPr>
            <p:ph type="pic" idx="1"/>
          </p:nvPr>
        </p:nvSpPr>
        <p:spPr>
          <a:xfrm>
            <a:off x="6351349" y="364525"/>
            <a:ext cx="5461808" cy="565671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a-DK"/>
          </a:p>
        </p:txBody>
      </p:sp>
      <p:sp>
        <p:nvSpPr>
          <p:cNvPr id="10" name="Text Placeholder 3">
            <a:extLst>
              <a:ext uri="{FF2B5EF4-FFF2-40B4-BE49-F238E27FC236}">
                <a16:creationId xmlns:a16="http://schemas.microsoft.com/office/drawing/2014/main" id="{3B1BDB10-B3DA-2844-97BA-709FBB7614A9}"/>
              </a:ext>
            </a:extLst>
          </p:cNvPr>
          <p:cNvSpPr>
            <a:spLocks noGrp="1"/>
          </p:cNvSpPr>
          <p:nvPr>
            <p:ph type="body" sz="quarter" idx="11"/>
          </p:nvPr>
        </p:nvSpPr>
        <p:spPr>
          <a:xfrm>
            <a:off x="246475" y="1756185"/>
            <a:ext cx="5849526" cy="4265053"/>
          </a:xfrm>
        </p:spPr>
        <p:txBody>
          <a:bodyPr/>
          <a:lstStyle>
            <a:lvl1pPr marL="0" indent="0">
              <a:buNone/>
              <a:defRPr sz="4800">
                <a:solidFill>
                  <a:schemeClr val="bg1"/>
                </a:solidFill>
              </a:defRPr>
            </a:lvl1pPr>
            <a:lvl2pPr marL="685800" indent="-228600">
              <a:buSzPct val="80000"/>
              <a:buFont typeface="System Font Regular"/>
              <a:buChar char="●"/>
              <a:defRPr sz="1800">
                <a:solidFill>
                  <a:schemeClr val="bg1"/>
                </a:solidFill>
              </a:defRPr>
            </a:lvl2pPr>
            <a:lvl3pPr marL="1143000" indent="-228600">
              <a:buSzPct val="80000"/>
              <a:buFont typeface="System Font Regular"/>
              <a:buChar char="●"/>
              <a:defRPr sz="1800">
                <a:solidFill>
                  <a:schemeClr val="bg1"/>
                </a:solidFill>
              </a:defRPr>
            </a:lvl3pPr>
            <a:lvl4pPr marL="1600200" indent="-228600">
              <a:buSzPct val="80000"/>
              <a:buFont typeface="System Font Regular"/>
              <a:buChar char="●"/>
              <a:defRPr sz="1800">
                <a:solidFill>
                  <a:schemeClr val="bg1"/>
                </a:solidFill>
              </a:defRPr>
            </a:lvl4pPr>
            <a:lvl5pPr marL="2057400" indent="-228600">
              <a:buSzPct val="80000"/>
              <a:buFont typeface="System Font Regular"/>
              <a:buChar char="●"/>
              <a:defRPr sz="1800">
                <a:solidFill>
                  <a:schemeClr val="bg1"/>
                </a:solidFill>
              </a:defRPr>
            </a:lvl5pPr>
          </a:lstStyle>
          <a:p>
            <a:pPr lvl="0"/>
            <a:r>
              <a:rPr lang="en-US" dirty="0"/>
              <a:t>Edit Master text</a:t>
            </a:r>
          </a:p>
          <a:p>
            <a:pPr lvl="1"/>
            <a:r>
              <a:rPr lang="en-US" dirty="0"/>
              <a:t>Second level</a:t>
            </a:r>
          </a:p>
          <a:p>
            <a:pPr lvl="2"/>
            <a:r>
              <a:rPr lang="en-US" dirty="0"/>
              <a:t>Third level</a:t>
            </a:r>
          </a:p>
          <a:p>
            <a:pPr lvl="3"/>
            <a:r>
              <a:rPr lang="en-US" dirty="0"/>
              <a:t>Fourth level</a:t>
            </a:r>
          </a:p>
          <a:p>
            <a:pPr lvl="4"/>
            <a:r>
              <a:rPr lang="en-US" dirty="0"/>
              <a:t>Fifth level</a:t>
            </a:r>
            <a:endParaRPr lang="da-DK" dirty="0"/>
          </a:p>
        </p:txBody>
      </p:sp>
      <p:sp>
        <p:nvSpPr>
          <p:cNvPr id="11" name="Title 1">
            <a:extLst>
              <a:ext uri="{FF2B5EF4-FFF2-40B4-BE49-F238E27FC236}">
                <a16:creationId xmlns:a16="http://schemas.microsoft.com/office/drawing/2014/main" id="{F705AC1F-4DE3-044C-A77E-E3F8CA67F614}"/>
              </a:ext>
            </a:extLst>
          </p:cNvPr>
          <p:cNvSpPr>
            <a:spLocks noGrp="1"/>
          </p:cNvSpPr>
          <p:nvPr>
            <p:ph type="title"/>
          </p:nvPr>
        </p:nvSpPr>
        <p:spPr>
          <a:xfrm>
            <a:off x="285943" y="285176"/>
            <a:ext cx="5849341" cy="1325563"/>
          </a:xfrm>
        </p:spPr>
        <p:txBody>
          <a:bodyPr anchor="t" anchorCtr="0">
            <a:normAutofit/>
          </a:bodyPr>
          <a:lstStyle>
            <a:lvl1pPr>
              <a:defRPr sz="1800"/>
            </a:lvl1pPr>
          </a:lstStyle>
          <a:p>
            <a:r>
              <a:rPr lang="en-US" dirty="0"/>
              <a:t>Click to edit Master title style</a:t>
            </a:r>
            <a:endParaRPr lang="da-DK" dirty="0"/>
          </a:p>
        </p:txBody>
      </p:sp>
    </p:spTree>
    <p:extLst>
      <p:ext uri="{BB962C8B-B14F-4D97-AF65-F5344CB8AC3E}">
        <p14:creationId xmlns:p14="http://schemas.microsoft.com/office/powerpoint/2010/main" val="1395087481"/>
      </p:ext>
    </p:extLst>
  </p:cSld>
  <p:clrMapOvr>
    <a:masterClrMapping/>
  </p:clrMapOvr>
  <p:extLst>
    <p:ext uri="{DCECCB84-F9BA-43D5-87BE-67443E8EF086}">
      <p15:sldGuideLst xmlns:p15="http://schemas.microsoft.com/office/powerpoint/2012/main">
        <p15:guide id="1" orient="horz" pos="210">
          <p15:clr>
            <a:srgbClr val="FBAE40"/>
          </p15:clr>
        </p15:guide>
        <p15:guide id="2"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09_Custom_two columns">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CA5E5533-4CC7-6C40-B798-2CEB4820998D}"/>
              </a:ext>
            </a:extLst>
          </p:cNvPr>
          <p:cNvSpPr>
            <a:spLocks noGrp="1"/>
          </p:cNvSpPr>
          <p:nvPr>
            <p:ph type="dt" sz="half" idx="10"/>
          </p:nvPr>
        </p:nvSpPr>
        <p:spPr/>
        <p:txBody>
          <a:bodyPr/>
          <a:lstStyle/>
          <a:p>
            <a:fld id="{EFD9F26E-A3A0-4DB1-B1A0-88D170B3C30D}" type="datetime1">
              <a:rPr lang="da-DK" smtClean="0"/>
              <a:t>12-05-2023</a:t>
            </a:fld>
            <a:endParaRPr lang="da-DK" dirty="0"/>
          </a:p>
        </p:txBody>
      </p:sp>
      <p:sp>
        <p:nvSpPr>
          <p:cNvPr id="6" name="Text Placeholder 3">
            <a:extLst>
              <a:ext uri="{FF2B5EF4-FFF2-40B4-BE49-F238E27FC236}">
                <a16:creationId xmlns:a16="http://schemas.microsoft.com/office/drawing/2014/main" id="{8ADC508A-86B2-1344-9A2B-EC6EBA810619}"/>
              </a:ext>
            </a:extLst>
          </p:cNvPr>
          <p:cNvSpPr>
            <a:spLocks noGrp="1"/>
          </p:cNvSpPr>
          <p:nvPr>
            <p:ph type="body" sz="quarter" idx="11"/>
          </p:nvPr>
        </p:nvSpPr>
        <p:spPr>
          <a:xfrm>
            <a:off x="246475" y="1756186"/>
            <a:ext cx="5849526" cy="621254"/>
          </a:xfrm>
        </p:spPr>
        <p:txBody>
          <a:bodyPr/>
          <a:lstStyle>
            <a:lvl1pPr marL="0" indent="0">
              <a:buNone/>
              <a:defRPr sz="4800"/>
            </a:lvl1pPr>
            <a:lvl2pPr marL="685800" indent="-228600">
              <a:buSzPct val="80000"/>
              <a:buFont typeface="System Font Regular"/>
              <a:buChar char="●"/>
              <a:defRPr sz="1800"/>
            </a:lvl2pPr>
            <a:lvl3pPr marL="1143000" indent="-228600">
              <a:buSzPct val="80000"/>
              <a:buFont typeface="System Font Regular"/>
              <a:buChar char="●"/>
              <a:defRPr sz="1800"/>
            </a:lvl3pPr>
            <a:lvl4pPr marL="1600200" indent="-228600">
              <a:buSzPct val="80000"/>
              <a:buFont typeface="System Font Regular"/>
              <a:buChar char="●"/>
              <a:defRPr sz="1800"/>
            </a:lvl4pPr>
            <a:lvl5pPr marL="2057400" indent="-228600">
              <a:buSzPct val="80000"/>
              <a:buFont typeface="System Font Regular"/>
              <a:buChar char="●"/>
              <a:defRPr sz="1800"/>
            </a:lvl5pPr>
          </a:lstStyle>
          <a:p>
            <a:pPr lvl="0"/>
            <a:r>
              <a:rPr lang="en-US" dirty="0"/>
              <a:t>Edit Master text</a:t>
            </a:r>
          </a:p>
        </p:txBody>
      </p:sp>
      <p:sp>
        <p:nvSpPr>
          <p:cNvPr id="5" name="Text Placeholder 4">
            <a:extLst>
              <a:ext uri="{FF2B5EF4-FFF2-40B4-BE49-F238E27FC236}">
                <a16:creationId xmlns:a16="http://schemas.microsoft.com/office/drawing/2014/main" id="{0CC03A54-1494-3446-A3E9-B5D18AD420EF}"/>
              </a:ext>
            </a:extLst>
          </p:cNvPr>
          <p:cNvSpPr>
            <a:spLocks noGrp="1"/>
          </p:cNvSpPr>
          <p:nvPr>
            <p:ph type="body" sz="quarter" idx="12"/>
          </p:nvPr>
        </p:nvSpPr>
        <p:spPr>
          <a:xfrm>
            <a:off x="246063" y="2578100"/>
            <a:ext cx="5849937" cy="3443288"/>
          </a:xfrm>
        </p:spPr>
        <p:txBody>
          <a:bodyPr>
            <a:normAutofit/>
          </a:bodyPr>
          <a:lstStyle>
            <a:lvl1pPr marL="0" indent="0">
              <a:lnSpc>
                <a:spcPct val="100000"/>
              </a:lnSpc>
              <a:buSzPct val="80000"/>
              <a:buFont typeface="System Font Regular"/>
              <a:buNone/>
              <a:defRPr sz="2000" b="0"/>
            </a:lvl1pPr>
            <a:lvl2pPr marL="685800" indent="-228600">
              <a:buSzPct val="80000"/>
              <a:buFont typeface="System Font Regular"/>
              <a:buChar char="●"/>
              <a:defRPr sz="2000"/>
            </a:lvl2pPr>
            <a:lvl3pPr marL="1143000" indent="-228600">
              <a:buSzPct val="80000"/>
              <a:buFont typeface="System Font Regular"/>
              <a:buChar char="●"/>
              <a:defRPr sz="2000"/>
            </a:lvl3pPr>
            <a:lvl4pPr marL="1600200" indent="-228600">
              <a:buSzPct val="80000"/>
              <a:buFont typeface="System Font Regular"/>
              <a:buChar char="●"/>
              <a:defRPr sz="2000"/>
            </a:lvl4pPr>
            <a:lvl5pPr marL="2057400" indent="-228600">
              <a:buSzPct val="80000"/>
              <a:buFont typeface="System Font Regular"/>
              <a:buChar char="●"/>
              <a:defRPr sz="20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da-DK" dirty="0"/>
          </a:p>
        </p:txBody>
      </p:sp>
      <p:sp>
        <p:nvSpPr>
          <p:cNvPr id="9" name="Text Placeholder 3">
            <a:extLst>
              <a:ext uri="{FF2B5EF4-FFF2-40B4-BE49-F238E27FC236}">
                <a16:creationId xmlns:a16="http://schemas.microsoft.com/office/drawing/2014/main" id="{A4D3E2E7-5A46-1845-A0B2-FF47421A788A}"/>
              </a:ext>
            </a:extLst>
          </p:cNvPr>
          <p:cNvSpPr>
            <a:spLocks noGrp="1"/>
          </p:cNvSpPr>
          <p:nvPr>
            <p:ph type="body" sz="quarter" idx="13"/>
          </p:nvPr>
        </p:nvSpPr>
        <p:spPr>
          <a:xfrm>
            <a:off x="6098635" y="1756186"/>
            <a:ext cx="5849526" cy="621254"/>
          </a:xfrm>
        </p:spPr>
        <p:txBody>
          <a:bodyPr/>
          <a:lstStyle>
            <a:lvl1pPr marL="0" indent="0">
              <a:buNone/>
              <a:defRPr sz="4800"/>
            </a:lvl1pPr>
            <a:lvl2pPr marL="685800" indent="-228600">
              <a:buSzPct val="80000"/>
              <a:buFont typeface="System Font Regular"/>
              <a:buChar char="●"/>
              <a:defRPr sz="1800"/>
            </a:lvl2pPr>
            <a:lvl3pPr marL="1143000" indent="-228600">
              <a:buSzPct val="80000"/>
              <a:buFont typeface="System Font Regular"/>
              <a:buChar char="●"/>
              <a:defRPr sz="1800"/>
            </a:lvl3pPr>
            <a:lvl4pPr marL="1600200" indent="-228600">
              <a:buSzPct val="80000"/>
              <a:buFont typeface="System Font Regular"/>
              <a:buChar char="●"/>
              <a:defRPr sz="1800"/>
            </a:lvl4pPr>
            <a:lvl5pPr marL="2057400" indent="-228600">
              <a:buSzPct val="80000"/>
              <a:buFont typeface="System Font Regular"/>
              <a:buChar char="●"/>
              <a:defRPr sz="1800"/>
            </a:lvl5pPr>
          </a:lstStyle>
          <a:p>
            <a:pPr lvl="0"/>
            <a:r>
              <a:rPr lang="en-US" dirty="0"/>
              <a:t>Edit Master text</a:t>
            </a:r>
          </a:p>
        </p:txBody>
      </p:sp>
      <p:sp>
        <p:nvSpPr>
          <p:cNvPr id="10" name="Text Placeholder 4">
            <a:extLst>
              <a:ext uri="{FF2B5EF4-FFF2-40B4-BE49-F238E27FC236}">
                <a16:creationId xmlns:a16="http://schemas.microsoft.com/office/drawing/2014/main" id="{63980046-1431-E64A-A17C-5C079A74225A}"/>
              </a:ext>
            </a:extLst>
          </p:cNvPr>
          <p:cNvSpPr>
            <a:spLocks noGrp="1"/>
          </p:cNvSpPr>
          <p:nvPr>
            <p:ph type="body" sz="quarter" idx="14"/>
          </p:nvPr>
        </p:nvSpPr>
        <p:spPr>
          <a:xfrm>
            <a:off x="6098223" y="2578100"/>
            <a:ext cx="5849937" cy="3443288"/>
          </a:xfrm>
        </p:spPr>
        <p:txBody>
          <a:bodyPr>
            <a:normAutofit/>
          </a:bodyPr>
          <a:lstStyle>
            <a:lvl1pPr marL="0" indent="0">
              <a:lnSpc>
                <a:spcPct val="100000"/>
              </a:lnSpc>
              <a:buSzPct val="80000"/>
              <a:buFont typeface="System Font Regular"/>
              <a:buNone/>
              <a:defRPr sz="2000" b="0"/>
            </a:lvl1pPr>
            <a:lvl2pPr marL="685800" indent="-228600">
              <a:buSzPct val="80000"/>
              <a:buFont typeface="System Font Regular"/>
              <a:buChar char="●"/>
              <a:defRPr sz="2000"/>
            </a:lvl2pPr>
            <a:lvl3pPr marL="1143000" indent="-228600">
              <a:buSzPct val="80000"/>
              <a:buFont typeface="System Font Regular"/>
              <a:buChar char="●"/>
              <a:defRPr sz="2000"/>
            </a:lvl3pPr>
            <a:lvl4pPr marL="1600200" indent="-228600">
              <a:buSzPct val="80000"/>
              <a:buFont typeface="System Font Regular"/>
              <a:buChar char="●"/>
              <a:defRPr sz="2000"/>
            </a:lvl4pPr>
            <a:lvl5pPr marL="2057400" indent="-228600">
              <a:buSzPct val="80000"/>
              <a:buFont typeface="System Font Regular"/>
              <a:buChar char="●"/>
              <a:defRPr sz="20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da-DK" dirty="0"/>
          </a:p>
        </p:txBody>
      </p:sp>
      <p:sp>
        <p:nvSpPr>
          <p:cNvPr id="11" name="Title 1">
            <a:extLst>
              <a:ext uri="{FF2B5EF4-FFF2-40B4-BE49-F238E27FC236}">
                <a16:creationId xmlns:a16="http://schemas.microsoft.com/office/drawing/2014/main" id="{3AC50B87-B678-9E49-A3EE-FD6836CE159F}"/>
              </a:ext>
            </a:extLst>
          </p:cNvPr>
          <p:cNvSpPr>
            <a:spLocks noGrp="1"/>
          </p:cNvSpPr>
          <p:nvPr>
            <p:ph type="title"/>
          </p:nvPr>
        </p:nvSpPr>
        <p:spPr>
          <a:xfrm>
            <a:off x="285943" y="285176"/>
            <a:ext cx="5849341" cy="1325563"/>
          </a:xfrm>
        </p:spPr>
        <p:txBody>
          <a:bodyPr anchor="t" anchorCtr="0">
            <a:normAutofit/>
          </a:bodyPr>
          <a:lstStyle>
            <a:lvl1pPr>
              <a:defRPr sz="1800"/>
            </a:lvl1pPr>
          </a:lstStyle>
          <a:p>
            <a:r>
              <a:rPr lang="en-US" dirty="0"/>
              <a:t>Click to edit Master title style</a:t>
            </a:r>
            <a:endParaRPr lang="da-DK" dirty="0"/>
          </a:p>
        </p:txBody>
      </p:sp>
    </p:spTree>
    <p:extLst>
      <p:ext uri="{BB962C8B-B14F-4D97-AF65-F5344CB8AC3E}">
        <p14:creationId xmlns:p14="http://schemas.microsoft.com/office/powerpoint/2010/main" val="3646571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7F7F6"/>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8BB634D-0C2F-6148-924B-CAB40DD462C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endParaRPr lang="da-DK" dirty="0"/>
          </a:p>
        </p:txBody>
      </p:sp>
      <p:sp>
        <p:nvSpPr>
          <p:cNvPr id="3" name="Text Placeholder 2">
            <a:extLst>
              <a:ext uri="{FF2B5EF4-FFF2-40B4-BE49-F238E27FC236}">
                <a16:creationId xmlns:a16="http://schemas.microsoft.com/office/drawing/2014/main" id="{E50F9679-C21B-9B46-A4A0-C73E44E09FD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da-DK" dirty="0"/>
          </a:p>
        </p:txBody>
      </p:sp>
      <p:sp>
        <p:nvSpPr>
          <p:cNvPr id="8" name="Date Placeholder 2">
            <a:extLst>
              <a:ext uri="{FF2B5EF4-FFF2-40B4-BE49-F238E27FC236}">
                <a16:creationId xmlns:a16="http://schemas.microsoft.com/office/drawing/2014/main" id="{2C5B11DA-1AAE-6243-B4D7-942001152188}"/>
              </a:ext>
            </a:extLst>
          </p:cNvPr>
          <p:cNvSpPr>
            <a:spLocks noGrp="1"/>
          </p:cNvSpPr>
          <p:nvPr>
            <p:ph type="dt" sz="half" idx="2"/>
          </p:nvPr>
        </p:nvSpPr>
        <p:spPr>
          <a:xfrm>
            <a:off x="9183856" y="6272118"/>
            <a:ext cx="2743200" cy="365125"/>
          </a:xfrm>
          <a:prstGeom prst="rect">
            <a:avLst/>
          </a:prstGeom>
        </p:spPr>
        <p:txBody>
          <a:bodyPr lIns="90000" anchor="ctr" anchorCtr="0"/>
          <a:lstStyle>
            <a:lvl1pPr algn="r">
              <a:defRPr sz="1200"/>
            </a:lvl1pPr>
          </a:lstStyle>
          <a:p>
            <a:fld id="{CFB2CA2B-6C7A-4C83-9A0A-3090F1AB8581}" type="datetime1">
              <a:rPr lang="da-DK" smtClean="0"/>
              <a:t>12-05-2023</a:t>
            </a:fld>
            <a:endParaRPr lang="da-DK" dirty="0"/>
          </a:p>
        </p:txBody>
      </p:sp>
      <p:pic>
        <p:nvPicPr>
          <p:cNvPr id="5" name="Picture 4">
            <a:extLst>
              <a:ext uri="{FF2B5EF4-FFF2-40B4-BE49-F238E27FC236}">
                <a16:creationId xmlns:a16="http://schemas.microsoft.com/office/drawing/2014/main" id="{488D3C93-70F6-9A40-81C1-B27AC197E218}"/>
              </a:ext>
            </a:extLst>
          </p:cNvPr>
          <p:cNvPicPr>
            <a:picLocks noChangeAspect="1"/>
          </p:cNvPicPr>
          <p:nvPr userDrawn="1"/>
        </p:nvPicPr>
        <p:blipFill>
          <a:blip r:embed="rId22"/>
          <a:stretch>
            <a:fillRect/>
          </a:stretch>
        </p:blipFill>
        <p:spPr>
          <a:xfrm>
            <a:off x="418935" y="6349451"/>
            <a:ext cx="838529" cy="133287"/>
          </a:xfrm>
          <a:prstGeom prst="rect">
            <a:avLst/>
          </a:prstGeom>
        </p:spPr>
      </p:pic>
    </p:spTree>
    <p:extLst>
      <p:ext uri="{BB962C8B-B14F-4D97-AF65-F5344CB8AC3E}">
        <p14:creationId xmlns:p14="http://schemas.microsoft.com/office/powerpoint/2010/main" val="317621083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Lst>
  <p:hf sldNum="0" hdr="0" ftr="0" dt="0"/>
  <p:txStyles>
    <p:title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3200" b="1"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793">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5.xml"/><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33.png"/><Relationship Id="rId2" Type="http://schemas.openxmlformats.org/officeDocument/2006/relationships/notesSlide" Target="../notesSlides/notesSlide10.xml"/><Relationship Id="rId1" Type="http://schemas.openxmlformats.org/officeDocument/2006/relationships/slideLayout" Target="../slideLayouts/slideLayout5.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8" Type="http://schemas.openxmlformats.org/officeDocument/2006/relationships/image" Target="../media/image37.jpg"/><Relationship Id="rId3" Type="http://schemas.openxmlformats.org/officeDocument/2006/relationships/image" Target="../media/image8.png"/><Relationship Id="rId7" Type="http://schemas.openxmlformats.org/officeDocument/2006/relationships/image" Target="../media/image36.jpg"/><Relationship Id="rId2" Type="http://schemas.openxmlformats.org/officeDocument/2006/relationships/notesSlide" Target="../notesSlides/notesSlide11.xml"/><Relationship Id="rId1" Type="http://schemas.openxmlformats.org/officeDocument/2006/relationships/slideLayout" Target="../slideLayouts/slideLayout5.xml"/><Relationship Id="rId6" Type="http://schemas.openxmlformats.org/officeDocument/2006/relationships/image" Target="../media/image35.png"/><Relationship Id="rId5" Type="http://schemas.openxmlformats.org/officeDocument/2006/relationships/image" Target="../media/image34.png"/><Relationship Id="rId10"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38.jpg"/></Relationships>
</file>

<file path=ppt/slides/_rels/slide1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8.png"/><Relationship Id="rId7" Type="http://schemas.openxmlformats.org/officeDocument/2006/relationships/image" Target="../media/image41.jpeg"/><Relationship Id="rId2" Type="http://schemas.openxmlformats.org/officeDocument/2006/relationships/notesSlide" Target="../notesSlides/notesSlide12.xml"/><Relationship Id="rId1" Type="http://schemas.openxmlformats.org/officeDocument/2006/relationships/slideLayout" Target="../slideLayouts/slideLayout5.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42.png"/><Relationship Id="rId2" Type="http://schemas.openxmlformats.org/officeDocument/2006/relationships/notesSlide" Target="../notesSlides/notesSlide13.xml"/><Relationship Id="rId1" Type="http://schemas.openxmlformats.org/officeDocument/2006/relationships/slideLayout" Target="../slideLayouts/slideLayout5.xml"/><Relationship Id="rId6" Type="http://schemas.openxmlformats.org/officeDocument/2006/relationships/image" Target="NULL"/><Relationship Id="rId5" Type="http://schemas.openxmlformats.org/officeDocument/2006/relationships/customXml" Target="../ink/ink1.xml"/><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8.png"/><Relationship Id="rId7" Type="http://schemas.openxmlformats.org/officeDocument/2006/relationships/image" Target="../media/image43.jpeg"/><Relationship Id="rId2" Type="http://schemas.openxmlformats.org/officeDocument/2006/relationships/notesSlide" Target="../notesSlides/notesSlide14.xml"/><Relationship Id="rId1" Type="http://schemas.openxmlformats.org/officeDocument/2006/relationships/slideLayout" Target="../slideLayouts/slideLayout5.xml"/><Relationship Id="rId6" Type="http://schemas.openxmlformats.org/officeDocument/2006/relationships/image" Target="../media/image5.png"/><Relationship Id="rId5" Type="http://schemas.openxmlformats.org/officeDocument/2006/relationships/hyperlink" Target="https://yousee.dk/flytadresse" TargetMode="External"/><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image" Target="../media/image5.png"/><Relationship Id="rId2" Type="http://schemas.openxmlformats.org/officeDocument/2006/relationships/notesSlide" Target="../notesSlides/notesSlide15.xml"/><Relationship Id="rId1" Type="http://schemas.openxmlformats.org/officeDocument/2006/relationships/slideLayout" Target="../slideLayouts/slideLayout5.xml"/><Relationship Id="rId6" Type="http://schemas.openxmlformats.org/officeDocument/2006/relationships/image" Target="../media/image46.png"/><Relationship Id="rId5" Type="http://schemas.openxmlformats.org/officeDocument/2006/relationships/image" Target="../media/image4.png"/><Relationship Id="rId4" Type="http://schemas.openxmlformats.org/officeDocument/2006/relationships/image" Target="../media/image8.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5.xml"/><Relationship Id="rId6" Type="http://schemas.openxmlformats.org/officeDocument/2006/relationships/image" Target="../media/image4.png"/><Relationship Id="rId5" Type="http://schemas.openxmlformats.org/officeDocument/2006/relationships/image" Target="../media/image8.png"/><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8.png"/><Relationship Id="rId7"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4.png"/><Relationship Id="rId9" Type="http://schemas.openxmlformats.org/officeDocument/2006/relationships/image" Target="../media/image12.png"/></Relationships>
</file>

<file path=ppt/slides/_rels/slide4.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8.png"/><Relationship Id="rId7"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image" Target="../media/image14.png"/><Relationship Id="rId5" Type="http://schemas.openxmlformats.org/officeDocument/2006/relationships/image" Target="../media/image13.png"/><Relationship Id="rId10" Type="http://schemas.openxmlformats.org/officeDocument/2006/relationships/image" Target="../media/image11.png"/><Relationship Id="rId4" Type="http://schemas.openxmlformats.org/officeDocument/2006/relationships/image" Target="../media/image4.png"/><Relationship Id="rId9"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5.xml"/><Relationship Id="rId6" Type="http://schemas.openxmlformats.org/officeDocument/2006/relationships/image" Target="../media/image17.png"/><Relationship Id="rId5" Type="http://schemas.openxmlformats.org/officeDocument/2006/relationships/image" Target="../media/image5.png"/><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8.png"/><Relationship Id="rId7"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5.xml"/><Relationship Id="rId6" Type="http://schemas.openxmlformats.org/officeDocument/2006/relationships/image" Target="../media/image19.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22.png"/></Relationships>
</file>

<file path=ppt/slides/_rels/slide7.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3.png"/><Relationship Id="rId7"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3.png"/><Relationship Id="rId7"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5.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29.png"/><Relationship Id="rId4" Type="http://schemas.openxmlformats.org/officeDocument/2006/relationships/image" Target="../media/image8.png"/><Relationship Id="rId9" Type="http://schemas.openxmlformats.org/officeDocument/2006/relationships/image" Target="../media/image28.png"/></Relationships>
</file>

<file path=ppt/slides/_rels/slide9.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3.png"/><Relationship Id="rId7" Type="http://schemas.openxmlformats.org/officeDocument/2006/relationships/image" Target="../media/image30.png"/><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8.png"/><Relationship Id="rId9" Type="http://schemas.openxmlformats.org/officeDocument/2006/relationships/image" Target="../media/image3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16155B8-4A17-4D55-AAB2-813CA1D56A73}"/>
              </a:ext>
            </a:extLst>
          </p:cNvPr>
          <p:cNvPicPr>
            <a:picLocks noChangeAspect="1"/>
          </p:cNvPicPr>
          <p:nvPr/>
        </p:nvPicPr>
        <p:blipFill>
          <a:blip r:embed="rId3"/>
          <a:stretch>
            <a:fillRect/>
          </a:stretch>
        </p:blipFill>
        <p:spPr>
          <a:xfrm>
            <a:off x="7063344" y="0"/>
            <a:ext cx="5128656" cy="6858000"/>
          </a:xfrm>
          <a:prstGeom prst="rect">
            <a:avLst/>
          </a:prstGeom>
        </p:spPr>
      </p:pic>
      <p:sp>
        <p:nvSpPr>
          <p:cNvPr id="9" name="Title 1">
            <a:extLst>
              <a:ext uri="{FF2B5EF4-FFF2-40B4-BE49-F238E27FC236}">
                <a16:creationId xmlns:a16="http://schemas.microsoft.com/office/drawing/2014/main" id="{FD60F562-A8EA-48F8-A2F0-71DCE211E733}"/>
              </a:ext>
            </a:extLst>
          </p:cNvPr>
          <p:cNvSpPr>
            <a:spLocks noGrp="1"/>
          </p:cNvSpPr>
          <p:nvPr>
            <p:ph type="title"/>
          </p:nvPr>
        </p:nvSpPr>
        <p:spPr>
          <a:xfrm>
            <a:off x="279318" y="285176"/>
            <a:ext cx="4577908" cy="1929518"/>
          </a:xfrm>
        </p:spPr>
        <p:txBody>
          <a:bodyPr>
            <a:normAutofit fontScale="90000"/>
          </a:bodyPr>
          <a:lstStyle/>
          <a:p>
            <a:pPr algn="l" fontAlgn="base"/>
            <a:r>
              <a:rPr lang="da-DK" dirty="0">
                <a:solidFill>
                  <a:schemeClr val="tx2"/>
                </a:solidFill>
              </a:rPr>
              <a:t>Skyttevænget </a:t>
            </a:r>
            <a:br>
              <a:rPr lang="da-DK" dirty="0">
                <a:solidFill>
                  <a:schemeClr val="tx2"/>
                </a:solidFill>
              </a:rPr>
            </a:br>
            <a:br>
              <a:rPr lang="da-DK" dirty="0">
                <a:solidFill>
                  <a:schemeClr val="tx2"/>
                </a:solidFill>
              </a:rPr>
            </a:br>
            <a:r>
              <a:rPr lang="da-DK" dirty="0">
                <a:solidFill>
                  <a:schemeClr val="tx2"/>
                </a:solidFill>
              </a:rPr>
              <a:t>Informationsmøde Byggeplads</a:t>
            </a:r>
            <a:br>
              <a:rPr lang="da-DK" dirty="0">
                <a:solidFill>
                  <a:schemeClr val="tx2"/>
                </a:solidFill>
              </a:rPr>
            </a:br>
            <a:br>
              <a:rPr lang="da-DK" dirty="0">
                <a:solidFill>
                  <a:schemeClr val="tx2"/>
                </a:solidFill>
              </a:rPr>
            </a:br>
            <a:r>
              <a:rPr lang="da-DK" dirty="0">
                <a:solidFill>
                  <a:schemeClr val="tx2"/>
                </a:solidFill>
              </a:rPr>
              <a:t>Tirsdag, den 9. maj 2023, Kl. 18 - 20</a:t>
            </a:r>
            <a:br>
              <a:rPr lang="da-DK" dirty="0">
                <a:solidFill>
                  <a:schemeClr val="tx2"/>
                </a:solidFill>
              </a:rPr>
            </a:br>
            <a:br>
              <a:rPr lang="da-DK" dirty="0">
                <a:solidFill>
                  <a:schemeClr val="tx2"/>
                </a:solidFill>
              </a:rPr>
            </a:br>
            <a:br>
              <a:rPr lang="da-DK" dirty="0">
                <a:solidFill>
                  <a:schemeClr val="tx2"/>
                </a:solidFill>
              </a:rPr>
            </a:br>
            <a:br>
              <a:rPr lang="da-DK" dirty="0">
                <a:solidFill>
                  <a:schemeClr val="tx2"/>
                </a:solidFill>
              </a:rPr>
            </a:br>
            <a:br>
              <a:rPr lang="da-DK" dirty="0">
                <a:solidFill>
                  <a:schemeClr val="tx2"/>
                </a:solidFill>
              </a:rPr>
            </a:br>
            <a:br>
              <a:rPr lang="da-DK" dirty="0">
                <a:solidFill>
                  <a:schemeClr val="tx2"/>
                </a:solidFill>
              </a:rPr>
            </a:br>
            <a:br>
              <a:rPr lang="da-DK" dirty="0">
                <a:solidFill>
                  <a:schemeClr val="tx2"/>
                </a:solidFill>
              </a:rPr>
            </a:br>
            <a:br>
              <a:rPr lang="da-DK" dirty="0">
                <a:solidFill>
                  <a:schemeClr val="tx2"/>
                </a:solidFill>
              </a:rPr>
            </a:br>
            <a:br>
              <a:rPr lang="da-DK" dirty="0">
                <a:solidFill>
                  <a:schemeClr val="tx2"/>
                </a:solidFill>
              </a:rPr>
            </a:br>
            <a:br>
              <a:rPr lang="da-DK" sz="1000" b="0" dirty="0">
                <a:solidFill>
                  <a:schemeClr val="tx2"/>
                </a:solidFill>
              </a:rPr>
            </a:br>
            <a:br>
              <a:rPr lang="da-DK" sz="1000" b="0" dirty="0">
                <a:solidFill>
                  <a:srgbClr val="566036"/>
                </a:solidFill>
                <a:latin typeface="Italian Plate No2 Expanded"/>
              </a:rPr>
            </a:br>
            <a:br>
              <a:rPr lang="da-DK" sz="1000" b="0" dirty="0">
                <a:solidFill>
                  <a:srgbClr val="566036"/>
                </a:solidFill>
                <a:latin typeface="Italian Plate No2 Expanded"/>
              </a:rPr>
            </a:br>
            <a:br>
              <a:rPr lang="da-DK" sz="1000" b="0" dirty="0">
                <a:solidFill>
                  <a:srgbClr val="566036"/>
                </a:solidFill>
                <a:latin typeface="Italian Plate No2 Expanded"/>
              </a:rPr>
            </a:br>
            <a:br>
              <a:rPr lang="da-DK" sz="1000" dirty="0"/>
            </a:br>
            <a:br>
              <a:rPr lang="da-DK" sz="1000" dirty="0"/>
            </a:br>
            <a:br>
              <a:rPr lang="da-DK" sz="1000" dirty="0"/>
            </a:br>
            <a:endParaRPr lang="da-DK" sz="1000" dirty="0"/>
          </a:p>
        </p:txBody>
      </p:sp>
      <p:pic>
        <p:nvPicPr>
          <p:cNvPr id="3" name="Picture 2">
            <a:extLst>
              <a:ext uri="{FF2B5EF4-FFF2-40B4-BE49-F238E27FC236}">
                <a16:creationId xmlns:a16="http://schemas.microsoft.com/office/drawing/2014/main" id="{2CE4A124-27EC-4379-B2E7-927CEBE43C80}"/>
              </a:ext>
            </a:extLst>
          </p:cNvPr>
          <p:cNvPicPr>
            <a:picLocks noChangeAspect="1"/>
          </p:cNvPicPr>
          <p:nvPr/>
        </p:nvPicPr>
        <p:blipFill>
          <a:blip r:embed="rId4"/>
          <a:stretch>
            <a:fillRect/>
          </a:stretch>
        </p:blipFill>
        <p:spPr>
          <a:xfrm>
            <a:off x="279318" y="6252411"/>
            <a:ext cx="5521430" cy="423013"/>
          </a:xfrm>
          <a:prstGeom prst="rect">
            <a:avLst/>
          </a:prstGeom>
        </p:spPr>
      </p:pic>
      <p:pic>
        <p:nvPicPr>
          <p:cNvPr id="1026" name="Picture 2" descr="Forside - Einar Kornerup A/S">
            <a:extLst>
              <a:ext uri="{FF2B5EF4-FFF2-40B4-BE49-F238E27FC236}">
                <a16:creationId xmlns:a16="http://schemas.microsoft.com/office/drawing/2014/main" id="{293F33DE-8942-E3A3-3C63-CEDCF3749FC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00748" y="6306360"/>
            <a:ext cx="315113" cy="3151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253992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Billede 8">
            <a:extLst>
              <a:ext uri="{FF2B5EF4-FFF2-40B4-BE49-F238E27FC236}">
                <a16:creationId xmlns:a16="http://schemas.microsoft.com/office/drawing/2014/main" id="{9A9552DF-4172-18CF-90FB-1B05FBF3B430}"/>
              </a:ext>
            </a:extLst>
          </p:cNvPr>
          <p:cNvPicPr>
            <a:picLocks noChangeAspect="1"/>
          </p:cNvPicPr>
          <p:nvPr/>
        </p:nvPicPr>
        <p:blipFill>
          <a:blip r:embed="rId3"/>
          <a:stretch>
            <a:fillRect/>
          </a:stretch>
        </p:blipFill>
        <p:spPr>
          <a:xfrm>
            <a:off x="161925" y="4267201"/>
            <a:ext cx="10029826" cy="2456062"/>
          </a:xfrm>
          <a:prstGeom prst="rect">
            <a:avLst/>
          </a:prstGeom>
        </p:spPr>
      </p:pic>
      <p:pic>
        <p:nvPicPr>
          <p:cNvPr id="15" name="Picture 2" descr="Boligsøgende | KAB">
            <a:extLst>
              <a:ext uri="{FF2B5EF4-FFF2-40B4-BE49-F238E27FC236}">
                <a16:creationId xmlns:a16="http://schemas.microsoft.com/office/drawing/2014/main" id="{7A508A78-DAD0-4B8D-9713-9022253AF8C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63027" y="6342907"/>
            <a:ext cx="363991" cy="13514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9993F8C5-DE2C-41D8-B741-5CB968DE0D78}"/>
              </a:ext>
            </a:extLst>
          </p:cNvPr>
          <p:cNvPicPr>
            <a:picLocks noChangeAspect="1"/>
          </p:cNvPicPr>
          <p:nvPr/>
        </p:nvPicPr>
        <p:blipFill>
          <a:blip r:embed="rId5"/>
          <a:stretch>
            <a:fillRect/>
          </a:stretch>
        </p:blipFill>
        <p:spPr>
          <a:xfrm>
            <a:off x="279318" y="6252411"/>
            <a:ext cx="5521430" cy="423013"/>
          </a:xfrm>
          <a:prstGeom prst="rect">
            <a:avLst/>
          </a:prstGeom>
        </p:spPr>
      </p:pic>
      <p:pic>
        <p:nvPicPr>
          <p:cNvPr id="2" name="Picture 2" descr="Forside - Einar Kornerup A/S">
            <a:extLst>
              <a:ext uri="{FF2B5EF4-FFF2-40B4-BE49-F238E27FC236}">
                <a16:creationId xmlns:a16="http://schemas.microsoft.com/office/drawing/2014/main" id="{A43F4E7F-07A2-035A-5754-1771512F33E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00748" y="6306360"/>
            <a:ext cx="315113" cy="315113"/>
          </a:xfrm>
          <a:prstGeom prst="rect">
            <a:avLst/>
          </a:prstGeom>
          <a:noFill/>
          <a:extLst>
            <a:ext uri="{909E8E84-426E-40DD-AFC4-6F175D3DCCD1}">
              <a14:hiddenFill xmlns:a14="http://schemas.microsoft.com/office/drawing/2010/main">
                <a:solidFill>
                  <a:srgbClr val="FFFFFF"/>
                </a:solidFill>
              </a14:hiddenFill>
            </a:ext>
          </a:extLst>
        </p:spPr>
      </p:pic>
      <p:sp>
        <p:nvSpPr>
          <p:cNvPr id="3" name="Title 1">
            <a:extLst>
              <a:ext uri="{FF2B5EF4-FFF2-40B4-BE49-F238E27FC236}">
                <a16:creationId xmlns:a16="http://schemas.microsoft.com/office/drawing/2014/main" id="{ABFA34FC-DE49-2485-79FD-77D0A3BCF3D1}"/>
              </a:ext>
            </a:extLst>
          </p:cNvPr>
          <p:cNvSpPr>
            <a:spLocks noGrp="1"/>
          </p:cNvSpPr>
          <p:nvPr>
            <p:ph type="title"/>
          </p:nvPr>
        </p:nvSpPr>
        <p:spPr>
          <a:xfrm>
            <a:off x="123579" y="123824"/>
            <a:ext cx="5781921" cy="1771651"/>
          </a:xfrm>
        </p:spPr>
        <p:txBody>
          <a:bodyPr>
            <a:normAutofit/>
          </a:bodyPr>
          <a:lstStyle/>
          <a:p>
            <a:pPr fontAlgn="base">
              <a:lnSpc>
                <a:spcPct val="150000"/>
              </a:lnSpc>
            </a:pPr>
            <a:r>
              <a:rPr lang="da-DK" dirty="0">
                <a:solidFill>
                  <a:srgbClr val="006A64"/>
                </a:solidFill>
              </a:rPr>
              <a:t>Identifikation af håndværkere på byggesagen</a:t>
            </a:r>
            <a:br>
              <a:rPr lang="da-DK" sz="2700" b="0" dirty="0">
                <a:solidFill>
                  <a:srgbClr val="006A64"/>
                </a:solidFill>
              </a:rPr>
            </a:br>
            <a:r>
              <a:rPr lang="da-DK" sz="1300" b="0" dirty="0">
                <a:solidFill>
                  <a:srgbClr val="006A64"/>
                </a:solidFill>
              </a:rPr>
              <a:t>Einar Kornerups egne folk og vores underentreprenører. </a:t>
            </a:r>
            <a:br>
              <a:rPr lang="da-DK" sz="1300" b="0" dirty="0">
                <a:solidFill>
                  <a:srgbClr val="006A64"/>
                </a:solidFill>
              </a:rPr>
            </a:br>
            <a:br>
              <a:rPr lang="da-DK" sz="1300" b="0" dirty="0">
                <a:solidFill>
                  <a:srgbClr val="006A64"/>
                </a:solidFill>
              </a:rPr>
            </a:br>
            <a:endParaRPr lang="da-DK" sz="1000" b="0" dirty="0">
              <a:solidFill>
                <a:srgbClr val="006A64"/>
              </a:solidFill>
            </a:endParaRPr>
          </a:p>
        </p:txBody>
      </p:sp>
      <p:pic>
        <p:nvPicPr>
          <p:cNvPr id="5" name="Billede 4">
            <a:extLst>
              <a:ext uri="{FF2B5EF4-FFF2-40B4-BE49-F238E27FC236}">
                <a16:creationId xmlns:a16="http://schemas.microsoft.com/office/drawing/2014/main" id="{C621D5C3-CE33-9CBF-1488-D7F753CE0E02}"/>
              </a:ext>
            </a:extLst>
          </p:cNvPr>
          <p:cNvPicPr>
            <a:picLocks noChangeAspect="1"/>
          </p:cNvPicPr>
          <p:nvPr/>
        </p:nvPicPr>
        <p:blipFill>
          <a:blip r:embed="rId7"/>
          <a:stretch>
            <a:fillRect/>
          </a:stretch>
        </p:blipFill>
        <p:spPr>
          <a:xfrm>
            <a:off x="5768975" y="182576"/>
            <a:ext cx="6261100" cy="3846250"/>
          </a:xfrm>
          <a:prstGeom prst="rect">
            <a:avLst/>
          </a:prstGeom>
        </p:spPr>
      </p:pic>
      <p:sp>
        <p:nvSpPr>
          <p:cNvPr id="6" name="Title 1">
            <a:extLst>
              <a:ext uri="{FF2B5EF4-FFF2-40B4-BE49-F238E27FC236}">
                <a16:creationId xmlns:a16="http://schemas.microsoft.com/office/drawing/2014/main" id="{7AE2A2C9-3804-0E77-01A8-01A2A79754FC}"/>
              </a:ext>
            </a:extLst>
          </p:cNvPr>
          <p:cNvSpPr txBox="1">
            <a:spLocks/>
          </p:cNvSpPr>
          <p:nvPr/>
        </p:nvSpPr>
        <p:spPr>
          <a:xfrm>
            <a:off x="161925" y="1474208"/>
            <a:ext cx="5369007" cy="944662"/>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sz="1800" b="1" kern="1200">
                <a:solidFill>
                  <a:schemeClr val="tx1"/>
                </a:solidFill>
                <a:latin typeface="+mj-lt"/>
                <a:ea typeface="+mj-ea"/>
                <a:cs typeface="+mj-cs"/>
              </a:defRPr>
            </a:lvl1pPr>
          </a:lstStyle>
          <a:p>
            <a:pPr fontAlgn="base"/>
            <a:r>
              <a:rPr lang="da-DK" sz="1600" dirty="0">
                <a:solidFill>
                  <a:srgbClr val="006963"/>
                </a:solidFill>
              </a:rPr>
              <a:t>EK’s egne </a:t>
            </a:r>
            <a:r>
              <a:rPr lang="da-DK" sz="1400" dirty="0">
                <a:solidFill>
                  <a:srgbClr val="006963"/>
                </a:solidFill>
              </a:rPr>
              <a:t>ansatte</a:t>
            </a:r>
            <a:r>
              <a:rPr lang="da-DK" sz="1600" dirty="0">
                <a:solidFill>
                  <a:srgbClr val="006963"/>
                </a:solidFill>
              </a:rPr>
              <a:t>:</a:t>
            </a:r>
            <a:br>
              <a:rPr lang="da-DK" sz="1600" dirty="0">
                <a:solidFill>
                  <a:srgbClr val="006963"/>
                </a:solidFill>
              </a:rPr>
            </a:br>
            <a:br>
              <a:rPr lang="da-DK" sz="1100" b="0" dirty="0">
                <a:solidFill>
                  <a:srgbClr val="006963"/>
                </a:solidFill>
              </a:rPr>
            </a:br>
            <a:r>
              <a:rPr lang="da-DK" sz="1100" b="0" dirty="0">
                <a:solidFill>
                  <a:srgbClr val="006963"/>
                </a:solidFill>
              </a:rPr>
              <a:t>Id-kort med navn, foto og stillingsbetegnelse </a:t>
            </a:r>
          </a:p>
        </p:txBody>
      </p:sp>
      <p:sp>
        <p:nvSpPr>
          <p:cNvPr id="8" name="Title 1">
            <a:extLst>
              <a:ext uri="{FF2B5EF4-FFF2-40B4-BE49-F238E27FC236}">
                <a16:creationId xmlns:a16="http://schemas.microsoft.com/office/drawing/2014/main" id="{C401C44E-96F2-64E7-B233-F543B0A90CCC}"/>
              </a:ext>
            </a:extLst>
          </p:cNvPr>
          <p:cNvSpPr txBox="1">
            <a:spLocks/>
          </p:cNvSpPr>
          <p:nvPr/>
        </p:nvSpPr>
        <p:spPr>
          <a:xfrm>
            <a:off x="214729" y="3400425"/>
            <a:ext cx="5743575" cy="944662"/>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sz="1800" b="1" kern="1200">
                <a:solidFill>
                  <a:schemeClr val="tx1"/>
                </a:solidFill>
                <a:latin typeface="+mj-lt"/>
                <a:ea typeface="+mj-ea"/>
                <a:cs typeface="+mj-cs"/>
              </a:defRPr>
            </a:lvl1pPr>
          </a:lstStyle>
          <a:p>
            <a:pPr fontAlgn="base"/>
            <a:r>
              <a:rPr lang="da-DK" sz="1600" dirty="0">
                <a:solidFill>
                  <a:srgbClr val="006963"/>
                </a:solidFill>
              </a:rPr>
              <a:t>EK’s Underentreprenører:</a:t>
            </a:r>
            <a:br>
              <a:rPr lang="da-DK" sz="1600" dirty="0">
                <a:solidFill>
                  <a:srgbClr val="006963"/>
                </a:solidFill>
              </a:rPr>
            </a:br>
            <a:br>
              <a:rPr lang="da-DK" sz="1100" b="0" dirty="0">
                <a:solidFill>
                  <a:srgbClr val="006963"/>
                </a:solidFill>
              </a:rPr>
            </a:br>
            <a:r>
              <a:rPr lang="da-DK" sz="1100" b="0" dirty="0">
                <a:solidFill>
                  <a:srgbClr val="006963"/>
                </a:solidFill>
              </a:rPr>
              <a:t>Id-kort med navn, foto og firmanavn samt et nummer (tal) knyttet til det enkelte kort</a:t>
            </a:r>
          </a:p>
        </p:txBody>
      </p:sp>
      <p:cxnSp>
        <p:nvCxnSpPr>
          <p:cNvPr id="11" name="Lige pilforbindelse 10">
            <a:extLst>
              <a:ext uri="{FF2B5EF4-FFF2-40B4-BE49-F238E27FC236}">
                <a16:creationId xmlns:a16="http://schemas.microsoft.com/office/drawing/2014/main" id="{A124DC6C-1F4B-6068-1DF0-C1520520AD51}"/>
              </a:ext>
            </a:extLst>
          </p:cNvPr>
          <p:cNvCxnSpPr>
            <a:cxnSpLocks/>
          </p:cNvCxnSpPr>
          <p:nvPr/>
        </p:nvCxnSpPr>
        <p:spPr>
          <a:xfrm>
            <a:off x="9324975" y="6723263"/>
            <a:ext cx="2054225" cy="0"/>
          </a:xfrm>
          <a:prstGeom prst="straightConnector1">
            <a:avLst/>
          </a:prstGeom>
          <a:ln w="12700">
            <a:solidFill>
              <a:srgbClr val="006963"/>
            </a:solidFill>
            <a:tailEnd type="triangle"/>
          </a:ln>
        </p:spPr>
        <p:style>
          <a:lnRef idx="1">
            <a:schemeClr val="accent1"/>
          </a:lnRef>
          <a:fillRef idx="0">
            <a:schemeClr val="accent1"/>
          </a:fillRef>
          <a:effectRef idx="0">
            <a:schemeClr val="accent1"/>
          </a:effectRef>
          <a:fontRef idx="minor">
            <a:schemeClr val="tx1"/>
          </a:fontRef>
        </p:style>
      </p:cxnSp>
      <p:cxnSp>
        <p:nvCxnSpPr>
          <p:cNvPr id="14" name="Lige forbindelse 13">
            <a:extLst>
              <a:ext uri="{FF2B5EF4-FFF2-40B4-BE49-F238E27FC236}">
                <a16:creationId xmlns:a16="http://schemas.microsoft.com/office/drawing/2014/main" id="{1BFC8499-B840-E44E-724D-D620091E6F70}"/>
              </a:ext>
            </a:extLst>
          </p:cNvPr>
          <p:cNvCxnSpPr>
            <a:cxnSpLocks/>
          </p:cNvCxnSpPr>
          <p:nvPr/>
        </p:nvCxnSpPr>
        <p:spPr>
          <a:xfrm flipH="1">
            <a:off x="279318" y="2048551"/>
            <a:ext cx="8483682" cy="0"/>
          </a:xfrm>
          <a:prstGeom prst="line">
            <a:avLst/>
          </a:prstGeom>
          <a:ln w="9525">
            <a:solidFill>
              <a:srgbClr val="006963"/>
            </a:solidFill>
          </a:ln>
        </p:spPr>
        <p:style>
          <a:lnRef idx="1">
            <a:schemeClr val="accent1"/>
          </a:lnRef>
          <a:fillRef idx="0">
            <a:schemeClr val="accent1"/>
          </a:fillRef>
          <a:effectRef idx="0">
            <a:schemeClr val="accent1"/>
          </a:effectRef>
          <a:fontRef idx="minor">
            <a:schemeClr val="tx1"/>
          </a:fontRef>
        </p:style>
      </p:cxnSp>
      <p:cxnSp>
        <p:nvCxnSpPr>
          <p:cNvPr id="26" name="Lige forbindelse 25">
            <a:extLst>
              <a:ext uri="{FF2B5EF4-FFF2-40B4-BE49-F238E27FC236}">
                <a16:creationId xmlns:a16="http://schemas.microsoft.com/office/drawing/2014/main" id="{33C75ADA-780B-976E-F373-99789FA21DC8}"/>
              </a:ext>
            </a:extLst>
          </p:cNvPr>
          <p:cNvCxnSpPr>
            <a:cxnSpLocks/>
          </p:cNvCxnSpPr>
          <p:nvPr/>
        </p:nvCxnSpPr>
        <p:spPr>
          <a:xfrm flipH="1">
            <a:off x="343093" y="3958232"/>
            <a:ext cx="8419907" cy="0"/>
          </a:xfrm>
          <a:prstGeom prst="line">
            <a:avLst/>
          </a:prstGeom>
          <a:ln w="9525">
            <a:solidFill>
              <a:srgbClr val="006963"/>
            </a:solidFill>
          </a:ln>
        </p:spPr>
        <p:style>
          <a:lnRef idx="1">
            <a:schemeClr val="accent1"/>
          </a:lnRef>
          <a:fillRef idx="0">
            <a:schemeClr val="accent1"/>
          </a:fillRef>
          <a:effectRef idx="0">
            <a:schemeClr val="accent1"/>
          </a:effectRef>
          <a:fontRef idx="minor">
            <a:schemeClr val="tx1"/>
          </a:fontRef>
        </p:style>
      </p:cxnSp>
      <p:sp>
        <p:nvSpPr>
          <p:cNvPr id="30" name="Title 1">
            <a:extLst>
              <a:ext uri="{FF2B5EF4-FFF2-40B4-BE49-F238E27FC236}">
                <a16:creationId xmlns:a16="http://schemas.microsoft.com/office/drawing/2014/main" id="{6C0DD5EE-1C90-D9BF-0545-14C150FFB574}"/>
              </a:ext>
            </a:extLst>
          </p:cNvPr>
          <p:cNvSpPr txBox="1">
            <a:spLocks/>
          </p:cNvSpPr>
          <p:nvPr/>
        </p:nvSpPr>
        <p:spPr>
          <a:xfrm>
            <a:off x="11356924" y="6581221"/>
            <a:ext cx="854157" cy="257729"/>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sz="1800" b="1" kern="1200">
                <a:solidFill>
                  <a:schemeClr val="tx1"/>
                </a:solidFill>
                <a:latin typeface="+mj-lt"/>
                <a:ea typeface="+mj-ea"/>
                <a:cs typeface="+mj-cs"/>
              </a:defRPr>
            </a:lvl1pPr>
          </a:lstStyle>
          <a:p>
            <a:pPr fontAlgn="base"/>
            <a:r>
              <a:rPr lang="da-DK" sz="1200" dirty="0">
                <a:solidFill>
                  <a:srgbClr val="006963"/>
                </a:solidFill>
              </a:rPr>
              <a:t>2027</a:t>
            </a:r>
            <a:endParaRPr lang="da-DK" sz="1000" b="0" dirty="0">
              <a:solidFill>
                <a:srgbClr val="006963"/>
              </a:solidFill>
            </a:endParaRPr>
          </a:p>
        </p:txBody>
      </p:sp>
    </p:spTree>
    <p:extLst>
      <p:ext uri="{BB962C8B-B14F-4D97-AF65-F5344CB8AC3E}">
        <p14:creationId xmlns:p14="http://schemas.microsoft.com/office/powerpoint/2010/main" val="38370123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5" name="Picture 2" descr="Boligsøgende | KAB">
            <a:extLst>
              <a:ext uri="{FF2B5EF4-FFF2-40B4-BE49-F238E27FC236}">
                <a16:creationId xmlns:a16="http://schemas.microsoft.com/office/drawing/2014/main" id="{7A508A78-DAD0-4B8D-9713-9022253AF8C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63027" y="6342907"/>
            <a:ext cx="363991" cy="13514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9993F8C5-DE2C-41D8-B741-5CB968DE0D78}"/>
              </a:ext>
            </a:extLst>
          </p:cNvPr>
          <p:cNvPicPr>
            <a:picLocks noChangeAspect="1"/>
          </p:cNvPicPr>
          <p:nvPr/>
        </p:nvPicPr>
        <p:blipFill>
          <a:blip r:embed="rId4"/>
          <a:stretch>
            <a:fillRect/>
          </a:stretch>
        </p:blipFill>
        <p:spPr>
          <a:xfrm>
            <a:off x="279318" y="6252411"/>
            <a:ext cx="5521430" cy="423013"/>
          </a:xfrm>
          <a:prstGeom prst="rect">
            <a:avLst/>
          </a:prstGeom>
        </p:spPr>
      </p:pic>
      <p:sp>
        <p:nvSpPr>
          <p:cNvPr id="12" name="Title 1">
            <a:extLst>
              <a:ext uri="{FF2B5EF4-FFF2-40B4-BE49-F238E27FC236}">
                <a16:creationId xmlns:a16="http://schemas.microsoft.com/office/drawing/2014/main" id="{B3182CEE-CCAF-4C22-A6F0-02766D8729E9}"/>
              </a:ext>
            </a:extLst>
          </p:cNvPr>
          <p:cNvSpPr>
            <a:spLocks noGrp="1"/>
          </p:cNvSpPr>
          <p:nvPr>
            <p:ph type="title"/>
          </p:nvPr>
        </p:nvSpPr>
        <p:spPr>
          <a:xfrm>
            <a:off x="279317" y="285176"/>
            <a:ext cx="3779335" cy="2166694"/>
          </a:xfrm>
        </p:spPr>
        <p:txBody>
          <a:bodyPr>
            <a:normAutofit fontScale="90000"/>
          </a:bodyPr>
          <a:lstStyle/>
          <a:p>
            <a:pPr algn="l" fontAlgn="base"/>
            <a:r>
              <a:rPr lang="da-DK" sz="1600" dirty="0">
                <a:solidFill>
                  <a:schemeClr val="tx2"/>
                </a:solidFill>
              </a:rPr>
              <a:t>Beboervalg Badeværelse</a:t>
            </a:r>
            <a:br>
              <a:rPr lang="da-DK" sz="1000" b="0" dirty="0">
                <a:solidFill>
                  <a:schemeClr val="tx2"/>
                </a:solidFill>
              </a:rPr>
            </a:br>
            <a:br>
              <a:rPr lang="da-DK" sz="1000" b="0" dirty="0">
                <a:solidFill>
                  <a:schemeClr val="tx2"/>
                </a:solidFill>
              </a:rPr>
            </a:br>
            <a:r>
              <a:rPr lang="da-DK" sz="1000" b="0" dirty="0">
                <a:solidFill>
                  <a:schemeClr val="tx2"/>
                </a:solidFill>
              </a:rPr>
              <a:t>Alle boliger får et helt nyt badeværelse, som er opdelt i brusebad, toilet og håndvask. </a:t>
            </a:r>
            <a:br>
              <a:rPr lang="da-DK" sz="1000" b="0" dirty="0">
                <a:solidFill>
                  <a:schemeClr val="tx2"/>
                </a:solidFill>
              </a:rPr>
            </a:br>
            <a:br>
              <a:rPr lang="da-DK" sz="1000" b="0" dirty="0">
                <a:solidFill>
                  <a:schemeClr val="tx2"/>
                </a:solidFill>
              </a:rPr>
            </a:br>
            <a:r>
              <a:rPr lang="da-DK" sz="1000" b="0" dirty="0">
                <a:solidFill>
                  <a:schemeClr val="tx2"/>
                </a:solidFill>
              </a:rPr>
              <a:t>De fleste badeværelser udvides ved at flytte væggen lidt ud i entréen. De boliger, som i dag har små indeliggende badeværelser, bliver helt ombygget, så der er plads til et større badeværelse og et helt nyt køkken. </a:t>
            </a:r>
            <a:br>
              <a:rPr lang="da-DK" sz="1000" b="0" dirty="0">
                <a:solidFill>
                  <a:schemeClr val="tx2"/>
                </a:solidFill>
              </a:rPr>
            </a:br>
            <a:br>
              <a:rPr lang="da-DK" sz="1000" b="0" dirty="0">
                <a:solidFill>
                  <a:schemeClr val="tx2"/>
                </a:solidFill>
              </a:rPr>
            </a:br>
            <a:r>
              <a:rPr lang="da-DK" sz="1000" b="0" dirty="0">
                <a:solidFill>
                  <a:schemeClr val="tx2"/>
                </a:solidFill>
              </a:rPr>
              <a:t>Alle vægge beklædes med hvide glaserede fliser. Gulvet beklædes med skridsikre gulvfliser. </a:t>
            </a:r>
            <a:br>
              <a:rPr lang="da-DK" sz="1000" b="0" dirty="0">
                <a:solidFill>
                  <a:schemeClr val="tx2"/>
                </a:solidFill>
              </a:rPr>
            </a:br>
            <a:br>
              <a:rPr lang="da-DK" sz="1000" b="0" dirty="0">
                <a:solidFill>
                  <a:schemeClr val="tx2"/>
                </a:solidFill>
              </a:rPr>
            </a:br>
            <a:r>
              <a:rPr lang="da-DK" sz="1000" b="0" dirty="0">
                <a:solidFill>
                  <a:schemeClr val="tx2"/>
                </a:solidFill>
              </a:rPr>
              <a:t>Du kan selv vælge mellem seks forskellige farver gulvfliser til dit nye badeværelse.</a:t>
            </a:r>
            <a:br>
              <a:rPr lang="da-DK" sz="1000" b="0" dirty="0">
                <a:solidFill>
                  <a:schemeClr val="tx2"/>
                </a:solidFill>
              </a:rPr>
            </a:br>
            <a:br>
              <a:rPr lang="da-DK" sz="1000" dirty="0"/>
            </a:br>
            <a:br>
              <a:rPr lang="da-DK" sz="1000" dirty="0"/>
            </a:br>
            <a:endParaRPr lang="da-DK" sz="1000" dirty="0"/>
          </a:p>
        </p:txBody>
      </p:sp>
      <p:pic>
        <p:nvPicPr>
          <p:cNvPr id="21" name="Picture 20">
            <a:extLst>
              <a:ext uri="{FF2B5EF4-FFF2-40B4-BE49-F238E27FC236}">
                <a16:creationId xmlns:a16="http://schemas.microsoft.com/office/drawing/2014/main" id="{7C681827-A9E2-4CCB-9EC5-84D91323C5C5}"/>
              </a:ext>
            </a:extLst>
          </p:cNvPr>
          <p:cNvPicPr>
            <a:picLocks noChangeAspect="1"/>
          </p:cNvPicPr>
          <p:nvPr/>
        </p:nvPicPr>
        <p:blipFill>
          <a:blip r:embed="rId5"/>
          <a:stretch>
            <a:fillRect/>
          </a:stretch>
        </p:blipFill>
        <p:spPr>
          <a:xfrm>
            <a:off x="8613575" y="3891251"/>
            <a:ext cx="3151952" cy="2199272"/>
          </a:xfrm>
          <a:prstGeom prst="rect">
            <a:avLst/>
          </a:prstGeom>
        </p:spPr>
      </p:pic>
      <p:pic>
        <p:nvPicPr>
          <p:cNvPr id="3" name="Picture 2">
            <a:extLst>
              <a:ext uri="{FF2B5EF4-FFF2-40B4-BE49-F238E27FC236}">
                <a16:creationId xmlns:a16="http://schemas.microsoft.com/office/drawing/2014/main" id="{3C878130-99ED-93B9-8A01-92D9361B1E29}"/>
              </a:ext>
            </a:extLst>
          </p:cNvPr>
          <p:cNvPicPr>
            <a:picLocks noChangeAspect="1"/>
          </p:cNvPicPr>
          <p:nvPr/>
        </p:nvPicPr>
        <p:blipFill>
          <a:blip r:embed="rId6"/>
          <a:stretch>
            <a:fillRect/>
          </a:stretch>
        </p:blipFill>
        <p:spPr>
          <a:xfrm>
            <a:off x="362103" y="2649247"/>
            <a:ext cx="3488001" cy="3444739"/>
          </a:xfrm>
          <a:prstGeom prst="rect">
            <a:avLst/>
          </a:prstGeom>
        </p:spPr>
      </p:pic>
      <p:pic>
        <p:nvPicPr>
          <p:cNvPr id="5" name="Picture 4" descr="A picture containing text, indoor, white&#10;&#10;Description automatically generated">
            <a:extLst>
              <a:ext uri="{FF2B5EF4-FFF2-40B4-BE49-F238E27FC236}">
                <a16:creationId xmlns:a16="http://schemas.microsoft.com/office/drawing/2014/main" id="{D0BDCD2F-3758-290D-6853-25E0DB4BDAF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207758" y="299301"/>
            <a:ext cx="2542798" cy="2882049"/>
          </a:xfrm>
          <a:prstGeom prst="rect">
            <a:avLst/>
          </a:prstGeom>
        </p:spPr>
      </p:pic>
      <p:pic>
        <p:nvPicPr>
          <p:cNvPr id="8" name="Picture 7" descr="Diagram, engineering drawing&#10;&#10;Description automatically generated">
            <a:extLst>
              <a:ext uri="{FF2B5EF4-FFF2-40B4-BE49-F238E27FC236}">
                <a16:creationId xmlns:a16="http://schemas.microsoft.com/office/drawing/2014/main" id="{030FAD73-E848-677B-5758-186A9983C95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787873" y="285176"/>
            <a:ext cx="2555261" cy="2896174"/>
          </a:xfrm>
          <a:prstGeom prst="rect">
            <a:avLst/>
          </a:prstGeom>
        </p:spPr>
      </p:pic>
      <p:pic>
        <p:nvPicPr>
          <p:cNvPr id="11" name="Picture 10" descr="Diagram, engineering drawing&#10;&#10;Description automatically generated">
            <a:extLst>
              <a:ext uri="{FF2B5EF4-FFF2-40B4-BE49-F238E27FC236}">
                <a16:creationId xmlns:a16="http://schemas.microsoft.com/office/drawing/2014/main" id="{9D03F9A1-2FF4-EF6D-7B8A-84448580151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380451" y="285176"/>
            <a:ext cx="2555261" cy="2896175"/>
          </a:xfrm>
          <a:prstGeom prst="rect">
            <a:avLst/>
          </a:prstGeom>
        </p:spPr>
      </p:pic>
      <p:pic>
        <p:nvPicPr>
          <p:cNvPr id="2" name="Picture 2" descr="Forside - Einar Kornerup A/S">
            <a:extLst>
              <a:ext uri="{FF2B5EF4-FFF2-40B4-BE49-F238E27FC236}">
                <a16:creationId xmlns:a16="http://schemas.microsoft.com/office/drawing/2014/main" id="{4D4B301A-C76D-65DC-E8EC-D47B7EE1E0B4}"/>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800748" y="6306360"/>
            <a:ext cx="315113" cy="3151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606596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5" name="Picture 2" descr="Boligsøgende | KAB">
            <a:extLst>
              <a:ext uri="{FF2B5EF4-FFF2-40B4-BE49-F238E27FC236}">
                <a16:creationId xmlns:a16="http://schemas.microsoft.com/office/drawing/2014/main" id="{7A508A78-DAD0-4B8D-9713-9022253AF8C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63027" y="6342907"/>
            <a:ext cx="363991" cy="13514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9993F8C5-DE2C-41D8-B741-5CB968DE0D78}"/>
              </a:ext>
            </a:extLst>
          </p:cNvPr>
          <p:cNvPicPr>
            <a:picLocks noChangeAspect="1"/>
          </p:cNvPicPr>
          <p:nvPr/>
        </p:nvPicPr>
        <p:blipFill>
          <a:blip r:embed="rId4"/>
          <a:stretch>
            <a:fillRect/>
          </a:stretch>
        </p:blipFill>
        <p:spPr>
          <a:xfrm>
            <a:off x="279318" y="6252411"/>
            <a:ext cx="5521430" cy="423013"/>
          </a:xfrm>
          <a:prstGeom prst="rect">
            <a:avLst/>
          </a:prstGeom>
        </p:spPr>
      </p:pic>
      <p:sp>
        <p:nvSpPr>
          <p:cNvPr id="12" name="Title 1">
            <a:extLst>
              <a:ext uri="{FF2B5EF4-FFF2-40B4-BE49-F238E27FC236}">
                <a16:creationId xmlns:a16="http://schemas.microsoft.com/office/drawing/2014/main" id="{B3182CEE-CCAF-4C22-A6F0-02766D8729E9}"/>
              </a:ext>
            </a:extLst>
          </p:cNvPr>
          <p:cNvSpPr>
            <a:spLocks noGrp="1"/>
          </p:cNvSpPr>
          <p:nvPr>
            <p:ph type="title"/>
          </p:nvPr>
        </p:nvSpPr>
        <p:spPr>
          <a:xfrm>
            <a:off x="279318" y="285176"/>
            <a:ext cx="3699124" cy="2121140"/>
          </a:xfrm>
        </p:spPr>
        <p:txBody>
          <a:bodyPr>
            <a:normAutofit fontScale="90000"/>
          </a:bodyPr>
          <a:lstStyle/>
          <a:p>
            <a:pPr algn="l" fontAlgn="base"/>
            <a:r>
              <a:rPr lang="da-DK" sz="1600" dirty="0">
                <a:solidFill>
                  <a:schemeClr val="tx2"/>
                </a:solidFill>
              </a:rPr>
              <a:t>Beboervalg Køkken</a:t>
            </a:r>
            <a:br>
              <a:rPr lang="da-DK" sz="1000" b="0" dirty="0">
                <a:solidFill>
                  <a:schemeClr val="tx2"/>
                </a:solidFill>
              </a:rPr>
            </a:br>
            <a:br>
              <a:rPr lang="da-DK" sz="1000" b="0" dirty="0">
                <a:solidFill>
                  <a:schemeClr val="tx2"/>
                </a:solidFill>
              </a:rPr>
            </a:br>
            <a:r>
              <a:rPr lang="da-DK" sz="1000" b="0" dirty="0">
                <a:solidFill>
                  <a:schemeClr val="tx2"/>
                </a:solidFill>
              </a:rPr>
              <a:t>Alle boliger får ny bordplade og stålvask. </a:t>
            </a:r>
            <a:br>
              <a:rPr lang="da-DK" sz="1000" b="0" dirty="0">
                <a:solidFill>
                  <a:schemeClr val="tx2"/>
                </a:solidFill>
              </a:rPr>
            </a:br>
            <a:br>
              <a:rPr lang="da-DK" sz="1000" b="0" dirty="0">
                <a:solidFill>
                  <a:schemeClr val="tx2"/>
                </a:solidFill>
              </a:rPr>
            </a:br>
            <a:r>
              <a:rPr lang="da-DK" sz="1000" b="0" dirty="0">
                <a:solidFill>
                  <a:schemeClr val="tx2"/>
                </a:solidFill>
              </a:rPr>
              <a:t>Du kan selv vælge mellem seks forskellige farver på din nye køkkenbordplade.</a:t>
            </a:r>
            <a:br>
              <a:rPr lang="da-DK" sz="1000" b="0" dirty="0">
                <a:solidFill>
                  <a:schemeClr val="tx2"/>
                </a:solidFill>
              </a:rPr>
            </a:br>
            <a:br>
              <a:rPr lang="da-DK" sz="1000" b="0" dirty="0">
                <a:solidFill>
                  <a:schemeClr val="tx2"/>
                </a:solidFill>
              </a:rPr>
            </a:br>
            <a:r>
              <a:rPr lang="da-DK" sz="1000" b="0" dirty="0">
                <a:solidFill>
                  <a:schemeClr val="tx2"/>
                </a:solidFill>
              </a:rPr>
              <a:t>Det kan blive nødvendigt at fjerne eller ombygge køkkenskabe, som ikke passer ind med de nye installationer. </a:t>
            </a:r>
            <a:br>
              <a:rPr lang="da-DK" sz="1000" b="0" dirty="0">
                <a:solidFill>
                  <a:schemeClr val="tx2"/>
                </a:solidFill>
              </a:rPr>
            </a:br>
            <a:br>
              <a:rPr lang="da-DK" sz="1000" b="0" dirty="0">
                <a:solidFill>
                  <a:schemeClr val="tx2"/>
                </a:solidFill>
              </a:rPr>
            </a:br>
            <a:r>
              <a:rPr lang="da-DK" sz="1000" b="0" dirty="0">
                <a:solidFill>
                  <a:schemeClr val="tx2"/>
                </a:solidFill>
              </a:rPr>
              <a:t>I de 52 boliger, som i dag har små indeliggende badeværelser, nedrives de nuværende køkkener for at få plads til et nyt bad. Køkkenet indrettes alt efter boligtypen, i et nyt rum med adgang fra </a:t>
            </a:r>
            <a:br>
              <a:rPr lang="da-DK" sz="1000" b="0" dirty="0">
                <a:solidFill>
                  <a:schemeClr val="tx2"/>
                </a:solidFill>
              </a:rPr>
            </a:br>
            <a:r>
              <a:rPr lang="da-DK" sz="1000" b="0" dirty="0">
                <a:solidFill>
                  <a:schemeClr val="tx2"/>
                </a:solidFill>
              </a:rPr>
              <a:t>værelse eller inde i opholdsrummet</a:t>
            </a:r>
            <a:br>
              <a:rPr lang="da-DK" sz="1000" b="0" dirty="0">
                <a:solidFill>
                  <a:schemeClr val="tx2"/>
                </a:solidFill>
              </a:rPr>
            </a:br>
            <a:br>
              <a:rPr lang="da-DK" sz="1000" dirty="0"/>
            </a:br>
            <a:br>
              <a:rPr lang="da-DK" sz="1000" dirty="0"/>
            </a:br>
            <a:endParaRPr lang="da-DK" sz="1000" dirty="0"/>
          </a:p>
        </p:txBody>
      </p:sp>
      <p:pic>
        <p:nvPicPr>
          <p:cNvPr id="8" name="Picture 7">
            <a:extLst>
              <a:ext uri="{FF2B5EF4-FFF2-40B4-BE49-F238E27FC236}">
                <a16:creationId xmlns:a16="http://schemas.microsoft.com/office/drawing/2014/main" id="{A7FFE6E6-ACB5-4338-8384-8D56C747FD93}"/>
              </a:ext>
            </a:extLst>
          </p:cNvPr>
          <p:cNvPicPr>
            <a:picLocks noChangeAspect="1"/>
          </p:cNvPicPr>
          <p:nvPr/>
        </p:nvPicPr>
        <p:blipFill>
          <a:blip r:embed="rId5"/>
          <a:stretch>
            <a:fillRect/>
          </a:stretch>
        </p:blipFill>
        <p:spPr>
          <a:xfrm>
            <a:off x="344404" y="2482548"/>
            <a:ext cx="3032459" cy="3572486"/>
          </a:xfrm>
          <a:prstGeom prst="rect">
            <a:avLst/>
          </a:prstGeom>
        </p:spPr>
      </p:pic>
      <p:pic>
        <p:nvPicPr>
          <p:cNvPr id="10" name="Picture 9">
            <a:extLst>
              <a:ext uri="{FF2B5EF4-FFF2-40B4-BE49-F238E27FC236}">
                <a16:creationId xmlns:a16="http://schemas.microsoft.com/office/drawing/2014/main" id="{9F6275F1-C58D-4558-A8D6-7CB4145F0B5F}"/>
              </a:ext>
            </a:extLst>
          </p:cNvPr>
          <p:cNvPicPr>
            <a:picLocks noChangeAspect="1"/>
          </p:cNvPicPr>
          <p:nvPr/>
        </p:nvPicPr>
        <p:blipFill>
          <a:blip r:embed="rId6"/>
          <a:stretch>
            <a:fillRect/>
          </a:stretch>
        </p:blipFill>
        <p:spPr>
          <a:xfrm>
            <a:off x="8133347" y="3766421"/>
            <a:ext cx="3414386" cy="2485990"/>
          </a:xfrm>
          <a:prstGeom prst="rect">
            <a:avLst/>
          </a:prstGeom>
        </p:spPr>
      </p:pic>
      <p:pic>
        <p:nvPicPr>
          <p:cNvPr id="9" name="Picture 2">
            <a:extLst>
              <a:ext uri="{FF2B5EF4-FFF2-40B4-BE49-F238E27FC236}">
                <a16:creationId xmlns:a16="http://schemas.microsoft.com/office/drawing/2014/main" id="{E88F5FAD-3D28-4725-9CC7-5556CF8BE0F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287682" y="2482548"/>
            <a:ext cx="2679365" cy="3572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2" descr="Forside - Einar Kornerup A/S">
            <a:extLst>
              <a:ext uri="{FF2B5EF4-FFF2-40B4-BE49-F238E27FC236}">
                <a16:creationId xmlns:a16="http://schemas.microsoft.com/office/drawing/2014/main" id="{72FF265F-9C00-19F0-B8EF-D2DBD34DF15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800748" y="6306360"/>
            <a:ext cx="315113" cy="3151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474634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78416482-BAC9-4D77-B3C9-F444D48FAE88}"/>
              </a:ext>
            </a:extLst>
          </p:cNvPr>
          <p:cNvSpPr>
            <a:spLocks noGrp="1"/>
          </p:cNvSpPr>
          <p:nvPr>
            <p:ph type="title"/>
          </p:nvPr>
        </p:nvSpPr>
        <p:spPr>
          <a:xfrm>
            <a:off x="275088" y="379953"/>
            <a:ext cx="4525512" cy="5689882"/>
          </a:xfrm>
        </p:spPr>
        <p:txBody>
          <a:bodyPr>
            <a:normAutofit/>
          </a:bodyPr>
          <a:lstStyle/>
          <a:p>
            <a:pPr fontAlgn="base"/>
            <a:r>
              <a:rPr lang="da-DK" sz="1600" dirty="0">
                <a:solidFill>
                  <a:schemeClr val="tx2"/>
                </a:solidFill>
              </a:rPr>
              <a:t>Genhusning </a:t>
            </a:r>
            <a:br>
              <a:rPr lang="da-DK" sz="1000" b="1" dirty="0">
                <a:solidFill>
                  <a:schemeClr val="tx2"/>
                </a:solidFill>
                <a:latin typeface="Arial" panose="020B0604020202020204" pitchFamily="34" charset="0"/>
                <a:cs typeface="Arial" panose="020B0604020202020204" pitchFamily="34" charset="0"/>
              </a:rPr>
            </a:br>
            <a:br>
              <a:rPr lang="da-DK" sz="1000" b="1" dirty="0">
                <a:solidFill>
                  <a:schemeClr val="tx2"/>
                </a:solidFill>
                <a:latin typeface="Arial" panose="020B0604020202020204" pitchFamily="34" charset="0"/>
                <a:cs typeface="Arial" panose="020B0604020202020204" pitchFamily="34" charset="0"/>
              </a:rPr>
            </a:br>
            <a:endParaRPr lang="da-DK" sz="1000" dirty="0"/>
          </a:p>
        </p:txBody>
      </p:sp>
      <p:pic>
        <p:nvPicPr>
          <p:cNvPr id="15" name="Picture 2" descr="Boligsøgende | KAB">
            <a:extLst>
              <a:ext uri="{FF2B5EF4-FFF2-40B4-BE49-F238E27FC236}">
                <a16:creationId xmlns:a16="http://schemas.microsoft.com/office/drawing/2014/main" id="{7A508A78-DAD0-4B8D-9713-9022253AF8C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63027" y="6342907"/>
            <a:ext cx="363991" cy="13514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9993F8C5-DE2C-41D8-B741-5CB968DE0D78}"/>
              </a:ext>
            </a:extLst>
          </p:cNvPr>
          <p:cNvPicPr>
            <a:picLocks noChangeAspect="1"/>
          </p:cNvPicPr>
          <p:nvPr/>
        </p:nvPicPr>
        <p:blipFill>
          <a:blip r:embed="rId4"/>
          <a:stretch>
            <a:fillRect/>
          </a:stretch>
        </p:blipFill>
        <p:spPr>
          <a:xfrm>
            <a:off x="279318" y="6252411"/>
            <a:ext cx="5521430" cy="423013"/>
          </a:xfrm>
          <a:prstGeom prst="rect">
            <a:avLst/>
          </a:prstGeom>
        </p:spPr>
      </p:pic>
      <mc:AlternateContent xmlns:mc="http://schemas.openxmlformats.org/markup-compatibility/2006" xmlns:p14="http://schemas.microsoft.com/office/powerpoint/2010/main">
        <mc:Choice Requires="p14">
          <p:contentPart p14:bwMode="auto" r:id="rId5">
            <p14:nvContentPartPr>
              <p14:cNvPr id="2" name="Håndskrift 1">
                <a:extLst>
                  <a:ext uri="{FF2B5EF4-FFF2-40B4-BE49-F238E27FC236}">
                    <a16:creationId xmlns:a16="http://schemas.microsoft.com/office/drawing/2014/main" id="{C3600A66-A1A2-47B6-81EB-D273ADA02D91}"/>
                  </a:ext>
                </a:extLst>
              </p14:cNvPr>
              <p14:cNvContentPartPr/>
              <p14:nvPr/>
            </p14:nvContentPartPr>
            <p14:xfrm>
              <a:off x="8417152" y="4242139"/>
              <a:ext cx="360" cy="360"/>
            </p14:xfrm>
          </p:contentPart>
        </mc:Choice>
        <mc:Fallback xmlns="">
          <p:pic>
            <p:nvPicPr>
              <p:cNvPr id="2" name="Håndskrift 1">
                <a:extLst>
                  <a:ext uri="{FF2B5EF4-FFF2-40B4-BE49-F238E27FC236}">
                    <a16:creationId xmlns:a16="http://schemas.microsoft.com/office/drawing/2014/main" id="{C3600A66-A1A2-47B6-81EB-D273ADA02D91}"/>
                  </a:ext>
                </a:extLst>
              </p:cNvPr>
              <p:cNvPicPr/>
              <p:nvPr/>
            </p:nvPicPr>
            <p:blipFill>
              <a:blip r:embed="rId6"/>
              <a:stretch>
                <a:fillRect/>
              </a:stretch>
            </p:blipFill>
            <p:spPr>
              <a:xfrm>
                <a:off x="8408152" y="4233139"/>
                <a:ext cx="18000" cy="18000"/>
              </a:xfrm>
              <a:prstGeom prst="rect">
                <a:avLst/>
              </a:prstGeom>
            </p:spPr>
          </p:pic>
        </mc:Fallback>
      </mc:AlternateContent>
      <p:pic>
        <p:nvPicPr>
          <p:cNvPr id="4" name="Picture 3">
            <a:extLst>
              <a:ext uri="{FF2B5EF4-FFF2-40B4-BE49-F238E27FC236}">
                <a16:creationId xmlns:a16="http://schemas.microsoft.com/office/drawing/2014/main" id="{5EEB9009-5C86-4FE0-A189-4F9E753FF456}"/>
              </a:ext>
            </a:extLst>
          </p:cNvPr>
          <p:cNvPicPr>
            <a:picLocks noChangeAspect="1"/>
          </p:cNvPicPr>
          <p:nvPr/>
        </p:nvPicPr>
        <p:blipFill>
          <a:blip r:embed="rId7"/>
          <a:stretch>
            <a:fillRect/>
          </a:stretch>
        </p:blipFill>
        <p:spPr>
          <a:xfrm>
            <a:off x="6096000" y="978297"/>
            <a:ext cx="5324907" cy="4901406"/>
          </a:xfrm>
          <a:prstGeom prst="rect">
            <a:avLst/>
          </a:prstGeom>
        </p:spPr>
      </p:pic>
    </p:spTree>
    <p:extLst>
      <p:ext uri="{BB962C8B-B14F-4D97-AF65-F5344CB8AC3E}">
        <p14:creationId xmlns:p14="http://schemas.microsoft.com/office/powerpoint/2010/main" val="188523180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5" name="Picture 2" descr="Boligsøgende | KAB">
            <a:extLst>
              <a:ext uri="{FF2B5EF4-FFF2-40B4-BE49-F238E27FC236}">
                <a16:creationId xmlns:a16="http://schemas.microsoft.com/office/drawing/2014/main" id="{7A508A78-DAD0-4B8D-9713-9022253AF8C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63027" y="6342907"/>
            <a:ext cx="363991" cy="13514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9993F8C5-DE2C-41D8-B741-5CB968DE0D78}"/>
              </a:ext>
            </a:extLst>
          </p:cNvPr>
          <p:cNvPicPr>
            <a:picLocks noChangeAspect="1"/>
          </p:cNvPicPr>
          <p:nvPr/>
        </p:nvPicPr>
        <p:blipFill>
          <a:blip r:embed="rId4"/>
          <a:stretch>
            <a:fillRect/>
          </a:stretch>
        </p:blipFill>
        <p:spPr>
          <a:xfrm>
            <a:off x="279318" y="6252411"/>
            <a:ext cx="5521430" cy="423013"/>
          </a:xfrm>
          <a:prstGeom prst="rect">
            <a:avLst/>
          </a:prstGeom>
        </p:spPr>
      </p:pic>
      <p:sp>
        <p:nvSpPr>
          <p:cNvPr id="12" name="Title 1">
            <a:extLst>
              <a:ext uri="{FF2B5EF4-FFF2-40B4-BE49-F238E27FC236}">
                <a16:creationId xmlns:a16="http://schemas.microsoft.com/office/drawing/2014/main" id="{B3182CEE-CCAF-4C22-A6F0-02766D8729E9}"/>
              </a:ext>
            </a:extLst>
          </p:cNvPr>
          <p:cNvSpPr>
            <a:spLocks noGrp="1"/>
          </p:cNvSpPr>
          <p:nvPr>
            <p:ph type="title"/>
          </p:nvPr>
        </p:nvSpPr>
        <p:spPr>
          <a:xfrm>
            <a:off x="327817" y="285175"/>
            <a:ext cx="4887486" cy="5439763"/>
          </a:xfrm>
        </p:spPr>
        <p:txBody>
          <a:bodyPr>
            <a:normAutofit fontScale="90000"/>
          </a:bodyPr>
          <a:lstStyle/>
          <a:p>
            <a:r>
              <a:rPr lang="da-DK" sz="1600" dirty="0">
                <a:solidFill>
                  <a:schemeClr val="tx2"/>
                </a:solidFill>
              </a:rPr>
              <a:t>Genhusning </a:t>
            </a:r>
            <a:br>
              <a:rPr lang="da-DK" sz="1600" dirty="0">
                <a:solidFill>
                  <a:schemeClr val="tx2"/>
                </a:solidFill>
              </a:rPr>
            </a:br>
            <a:br>
              <a:rPr lang="da-DK" sz="1600" dirty="0">
                <a:solidFill>
                  <a:schemeClr val="tx2"/>
                </a:solidFill>
              </a:rPr>
            </a:br>
            <a:br>
              <a:rPr lang="da-DK" sz="1600" dirty="0">
                <a:solidFill>
                  <a:schemeClr val="tx2"/>
                </a:solidFill>
              </a:rPr>
            </a:br>
            <a:br>
              <a:rPr lang="da-DK" sz="1600" dirty="0">
                <a:solidFill>
                  <a:schemeClr val="tx2"/>
                </a:solidFill>
              </a:rPr>
            </a:br>
            <a:br>
              <a:rPr lang="da-DK" sz="1600" dirty="0">
                <a:solidFill>
                  <a:schemeClr val="tx2"/>
                </a:solidFill>
              </a:rPr>
            </a:br>
            <a:br>
              <a:rPr lang="da-DK" sz="1600" dirty="0">
                <a:solidFill>
                  <a:schemeClr val="tx2"/>
                </a:solidFill>
              </a:rPr>
            </a:br>
            <a:br>
              <a:rPr lang="da-DK" sz="1600" dirty="0">
                <a:solidFill>
                  <a:schemeClr val="tx2"/>
                </a:solidFill>
              </a:rPr>
            </a:br>
            <a:br>
              <a:rPr lang="da-DK" sz="1600" dirty="0">
                <a:solidFill>
                  <a:schemeClr val="tx2"/>
                </a:solidFill>
              </a:rPr>
            </a:br>
            <a:br>
              <a:rPr lang="da-DK" sz="1000" b="0" dirty="0">
                <a:solidFill>
                  <a:schemeClr val="tx2"/>
                </a:solidFill>
              </a:rPr>
            </a:br>
            <a:r>
              <a:rPr lang="da-DK" dirty="0">
                <a:solidFill>
                  <a:schemeClr val="tx2"/>
                </a:solidFill>
                <a:latin typeface="Calibri" panose="020F0502020204030204" pitchFamily="34" charset="0"/>
              </a:rPr>
              <a:t>Din internetforbindelse skal flyttes  når du flytter.</a:t>
            </a:r>
            <a:br>
              <a:rPr lang="da-DK" dirty="0">
                <a:solidFill>
                  <a:schemeClr val="tx2"/>
                </a:solidFill>
                <a:latin typeface="Calibri" panose="020F0502020204030204" pitchFamily="34" charset="0"/>
              </a:rPr>
            </a:br>
            <a:r>
              <a:rPr lang="da-DK" dirty="0" err="1">
                <a:solidFill>
                  <a:schemeClr val="tx2"/>
                </a:solidFill>
                <a:latin typeface="Calibri" panose="020F0502020204030204" pitchFamily="34" charset="0"/>
              </a:rPr>
              <a:t>Fiberby</a:t>
            </a:r>
            <a:r>
              <a:rPr lang="da-DK" dirty="0">
                <a:solidFill>
                  <a:schemeClr val="tx2"/>
                </a:solidFill>
                <a:latin typeface="Calibri" panose="020F0502020204030204" pitchFamily="34" charset="0"/>
              </a:rPr>
              <a:t> hjælpe med at flytte jeres forbindelse</a:t>
            </a:r>
            <a:br>
              <a:rPr lang="da-DK" dirty="0">
                <a:solidFill>
                  <a:schemeClr val="tx2"/>
                </a:solidFill>
                <a:latin typeface="Calibri" panose="020F0502020204030204" pitchFamily="34" charset="0"/>
              </a:rPr>
            </a:br>
            <a:br>
              <a:rPr lang="da-DK" dirty="0">
                <a:solidFill>
                  <a:schemeClr val="tx2"/>
                </a:solidFill>
                <a:latin typeface="Calibri" panose="020F0502020204030204" pitchFamily="34" charset="0"/>
              </a:rPr>
            </a:br>
            <a:br>
              <a:rPr lang="da-DK" dirty="0">
                <a:solidFill>
                  <a:schemeClr val="tx2"/>
                </a:solidFill>
                <a:latin typeface="Calibri" panose="020F0502020204030204" pitchFamily="34" charset="0"/>
              </a:rPr>
            </a:br>
            <a:br>
              <a:rPr lang="da-DK" dirty="0">
                <a:solidFill>
                  <a:schemeClr val="tx2"/>
                </a:solidFill>
                <a:latin typeface="Calibri" panose="020F0502020204030204" pitchFamily="34" charset="0"/>
              </a:rPr>
            </a:br>
            <a:br>
              <a:rPr lang="da-DK" dirty="0">
                <a:solidFill>
                  <a:schemeClr val="tx2"/>
                </a:solidFill>
                <a:latin typeface="Calibri" panose="020F0502020204030204" pitchFamily="34" charset="0"/>
              </a:rPr>
            </a:br>
            <a:br>
              <a:rPr lang="da-DK" dirty="0">
                <a:solidFill>
                  <a:schemeClr val="tx2"/>
                </a:solidFill>
                <a:latin typeface="Calibri" panose="020F0502020204030204" pitchFamily="34" charset="0"/>
              </a:rPr>
            </a:br>
            <a:br>
              <a:rPr lang="da-DK" dirty="0">
                <a:solidFill>
                  <a:schemeClr val="tx2"/>
                </a:solidFill>
                <a:latin typeface="Calibri" panose="020F0502020204030204" pitchFamily="34" charset="0"/>
              </a:rPr>
            </a:br>
            <a:r>
              <a:rPr lang="da-DK" dirty="0">
                <a:solidFill>
                  <a:schemeClr val="tx2"/>
                </a:solidFill>
                <a:latin typeface="Calibri" panose="020F0502020204030204" pitchFamily="34" charset="0"/>
              </a:rPr>
              <a:t>TV. Aftale med </a:t>
            </a:r>
            <a:r>
              <a:rPr lang="da-DK" dirty="0" err="1">
                <a:solidFill>
                  <a:schemeClr val="tx2"/>
                </a:solidFill>
                <a:latin typeface="Calibri" panose="020F0502020204030204" pitchFamily="34" charset="0"/>
              </a:rPr>
              <a:t>Youssee</a:t>
            </a:r>
            <a:r>
              <a:rPr lang="da-DK" dirty="0">
                <a:solidFill>
                  <a:schemeClr val="tx2"/>
                </a:solidFill>
                <a:latin typeface="Calibri" panose="020F0502020204030204" pitchFamily="34" charset="0"/>
              </a:rPr>
              <a:t> </a:t>
            </a:r>
            <a:br>
              <a:rPr lang="da-DK" dirty="0">
                <a:solidFill>
                  <a:schemeClr val="tx2"/>
                </a:solidFill>
                <a:latin typeface="Calibri" panose="020F0502020204030204" pitchFamily="34" charset="0"/>
              </a:rPr>
            </a:br>
            <a:r>
              <a:rPr lang="da-DK" dirty="0">
                <a:solidFill>
                  <a:schemeClr val="tx2"/>
                </a:solidFill>
                <a:latin typeface="Calibri" panose="020F0502020204030204" pitchFamily="34" charset="0"/>
              </a:rPr>
              <a:t>Din TV pakke skal flyttes</a:t>
            </a:r>
            <a:br>
              <a:rPr lang="da-DK" dirty="0">
                <a:solidFill>
                  <a:schemeClr val="tx2"/>
                </a:solidFill>
                <a:latin typeface="Calibri" panose="020F0502020204030204" pitchFamily="34" charset="0"/>
              </a:rPr>
            </a:br>
            <a:r>
              <a:rPr lang="da-DK" dirty="0">
                <a:solidFill>
                  <a:schemeClr val="tx2"/>
                </a:solidFill>
                <a:latin typeface="Calibri" panose="020F0502020204030204" pitchFamily="34" charset="0"/>
              </a:rPr>
              <a:t>Skal meldes 14. dage før til </a:t>
            </a:r>
            <a:r>
              <a:rPr lang="da-DK" dirty="0" err="1">
                <a:solidFill>
                  <a:schemeClr val="tx2"/>
                </a:solidFill>
                <a:latin typeface="Calibri" panose="020F0502020204030204" pitchFamily="34" charset="0"/>
              </a:rPr>
              <a:t>Yousee</a:t>
            </a:r>
            <a:br>
              <a:rPr lang="da-DK" dirty="0">
                <a:solidFill>
                  <a:schemeClr val="tx2"/>
                </a:solidFill>
                <a:latin typeface="Calibri" panose="020F0502020204030204" pitchFamily="34" charset="0"/>
              </a:rPr>
            </a:br>
            <a:r>
              <a:rPr lang="da-DK" dirty="0">
                <a:solidFill>
                  <a:schemeClr val="tx2"/>
                </a:solidFill>
                <a:latin typeface="Calibri" panose="020F0502020204030204" pitchFamily="34" charset="0"/>
              </a:rPr>
              <a:t>I</a:t>
            </a:r>
            <a:r>
              <a:rPr lang="sv-SE" dirty="0" err="1">
                <a:solidFill>
                  <a:schemeClr val="tx2"/>
                </a:solidFill>
                <a:latin typeface="Calibri" panose="020F0502020204030204" pitchFamily="34" charset="0"/>
              </a:rPr>
              <a:t>nternet</a:t>
            </a:r>
            <a:r>
              <a:rPr lang="sv-SE" dirty="0">
                <a:solidFill>
                  <a:schemeClr val="tx2"/>
                </a:solidFill>
                <a:latin typeface="Calibri" panose="020F0502020204030204" pitchFamily="34" charset="0"/>
              </a:rPr>
              <a:t>: </a:t>
            </a:r>
            <a:r>
              <a:rPr lang="sv-SE" dirty="0">
                <a:solidFill>
                  <a:schemeClr val="tx2"/>
                </a:solidFill>
                <a:latin typeface="Calibri" panose="020F0502020204030204" pitchFamily="34" charset="0"/>
                <a:hlinkClick r:id="rId5"/>
              </a:rPr>
              <a:t>https://yousee.dk/flytadresse</a:t>
            </a:r>
            <a:r>
              <a:rPr lang="sv-SE" dirty="0">
                <a:solidFill>
                  <a:schemeClr val="tx2"/>
                </a:solidFill>
                <a:latin typeface="Calibri" panose="020F0502020204030204" pitchFamily="34" charset="0"/>
              </a:rPr>
              <a:t> </a:t>
            </a:r>
            <a:br>
              <a:rPr lang="sv-SE" dirty="0">
                <a:solidFill>
                  <a:schemeClr val="tx2"/>
                </a:solidFill>
                <a:latin typeface="Calibri" panose="020F0502020204030204" pitchFamily="34" charset="0"/>
              </a:rPr>
            </a:br>
            <a:r>
              <a:rPr lang="sv-SE" dirty="0" err="1">
                <a:solidFill>
                  <a:schemeClr val="tx2"/>
                </a:solidFill>
                <a:latin typeface="Calibri" panose="020F0502020204030204" pitchFamily="34" charset="0"/>
              </a:rPr>
              <a:t>Yousee</a:t>
            </a:r>
            <a:r>
              <a:rPr lang="sv-SE" dirty="0">
                <a:solidFill>
                  <a:schemeClr val="tx2"/>
                </a:solidFill>
                <a:latin typeface="Calibri" panose="020F0502020204030204" pitchFamily="34" charset="0"/>
              </a:rPr>
              <a:t> </a:t>
            </a:r>
            <a:r>
              <a:rPr lang="da-DK" dirty="0">
                <a:solidFill>
                  <a:schemeClr val="tx2"/>
                </a:solidFill>
                <a:latin typeface="Calibri" panose="020F0502020204030204" pitchFamily="34" charset="0"/>
              </a:rPr>
              <a:t>Frederiksberg kontakt på: 20590991</a:t>
            </a:r>
            <a:br>
              <a:rPr lang="da-DK" dirty="0">
                <a:solidFill>
                  <a:schemeClr val="tx2"/>
                </a:solidFill>
                <a:latin typeface="Calibri" panose="020F0502020204030204" pitchFamily="34" charset="0"/>
              </a:rPr>
            </a:br>
            <a:r>
              <a:rPr lang="da-DK" dirty="0" err="1">
                <a:solidFill>
                  <a:schemeClr val="tx2"/>
                </a:solidFill>
                <a:latin typeface="Calibri" panose="020F0502020204030204" pitchFamily="34" charset="0"/>
              </a:rPr>
              <a:t>YouSee</a:t>
            </a:r>
            <a:r>
              <a:rPr lang="da-DK" dirty="0">
                <a:solidFill>
                  <a:schemeClr val="tx2"/>
                </a:solidFill>
                <a:latin typeface="Calibri" panose="020F0502020204030204" pitchFamily="34" charset="0"/>
              </a:rPr>
              <a:t> kundeservice: 70 70 40 70</a:t>
            </a:r>
            <a:br>
              <a:rPr lang="da-DK" dirty="0">
                <a:solidFill>
                  <a:schemeClr val="tx2"/>
                </a:solidFill>
                <a:latin typeface="Calibri" panose="020F0502020204030204" pitchFamily="34" charset="0"/>
              </a:rPr>
            </a:br>
            <a:br>
              <a:rPr lang="da-DK" dirty="0"/>
            </a:br>
            <a:br>
              <a:rPr lang="da-DK" dirty="0">
                <a:solidFill>
                  <a:schemeClr val="tx2"/>
                </a:solidFill>
                <a:latin typeface="Calibri" panose="020F0502020204030204" pitchFamily="34" charset="0"/>
              </a:rPr>
            </a:br>
            <a:br>
              <a:rPr lang="da-DK" dirty="0">
                <a:solidFill>
                  <a:schemeClr val="tx2"/>
                </a:solidFill>
                <a:latin typeface="Calibri" panose="020F0502020204030204" pitchFamily="34" charset="0"/>
              </a:rPr>
            </a:br>
            <a:r>
              <a:rPr lang="da-DK" dirty="0">
                <a:solidFill>
                  <a:schemeClr val="tx2"/>
                </a:solidFill>
                <a:latin typeface="Calibri" panose="020F0502020204030204" pitchFamily="34" charset="0"/>
              </a:rPr>
              <a:t> </a:t>
            </a:r>
            <a:br>
              <a:rPr lang="da-DK" sz="1800" dirty="0">
                <a:solidFill>
                  <a:schemeClr val="tx2"/>
                </a:solidFill>
                <a:effectLst/>
                <a:latin typeface="Calibri" panose="020F0502020204030204" pitchFamily="34" charset="0"/>
                <a:ea typeface="Calibri" panose="020F0502020204030204" pitchFamily="34" charset="0"/>
              </a:rPr>
            </a:br>
            <a:br>
              <a:rPr lang="da-DK" sz="1000" dirty="0"/>
            </a:br>
            <a:br>
              <a:rPr lang="da-DK" sz="1000" dirty="0"/>
            </a:br>
            <a:endParaRPr lang="da-DK" sz="1000" dirty="0"/>
          </a:p>
        </p:txBody>
      </p:sp>
      <p:pic>
        <p:nvPicPr>
          <p:cNvPr id="2" name="Picture 2" descr="Forside - Einar Kornerup A/S">
            <a:extLst>
              <a:ext uri="{FF2B5EF4-FFF2-40B4-BE49-F238E27FC236}">
                <a16:creationId xmlns:a16="http://schemas.microsoft.com/office/drawing/2014/main" id="{72FF265F-9C00-19F0-B8EF-D2DBD34DF15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00748" y="6306360"/>
            <a:ext cx="315113" cy="315113"/>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Fiberby | Copenhagen">
            <a:extLst>
              <a:ext uri="{FF2B5EF4-FFF2-40B4-BE49-F238E27FC236}">
                <a16:creationId xmlns:a16="http://schemas.microsoft.com/office/drawing/2014/main" id="{392BE93F-8DD3-9D91-4FCE-A7650A8E49E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638056" y="1307860"/>
            <a:ext cx="5594891" cy="212114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YouSee Play (Android TV) - Apps on Google Play">
            <a:extLst>
              <a:ext uri="{FF2B5EF4-FFF2-40B4-BE49-F238E27FC236}">
                <a16:creationId xmlns:a16="http://schemas.microsoft.com/office/drawing/2014/main" id="{464A42F8-3CB4-7F8B-EA97-787503B3FEE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735626" y="3994623"/>
            <a:ext cx="2127843" cy="21278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8415989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5476F87-5AF4-4A2E-A15D-16CD9682DB8F}"/>
              </a:ext>
            </a:extLst>
          </p:cNvPr>
          <p:cNvPicPr>
            <a:picLocks noChangeAspect="1"/>
          </p:cNvPicPr>
          <p:nvPr/>
        </p:nvPicPr>
        <p:blipFill>
          <a:blip r:embed="rId3"/>
          <a:stretch>
            <a:fillRect/>
          </a:stretch>
        </p:blipFill>
        <p:spPr>
          <a:xfrm>
            <a:off x="7646796" y="0"/>
            <a:ext cx="4550942" cy="6867784"/>
          </a:xfrm>
          <a:prstGeom prst="rect">
            <a:avLst/>
          </a:prstGeom>
        </p:spPr>
      </p:pic>
      <p:pic>
        <p:nvPicPr>
          <p:cNvPr id="8" name="Picture 2" descr="Boligsøgende | KAB">
            <a:extLst>
              <a:ext uri="{FF2B5EF4-FFF2-40B4-BE49-F238E27FC236}">
                <a16:creationId xmlns:a16="http://schemas.microsoft.com/office/drawing/2014/main" id="{5E75F40C-6FA6-4199-B367-EC3AA6D54DB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63027" y="6342907"/>
            <a:ext cx="363991" cy="13514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1C57F253-6326-4F9F-A7B3-6B30B65C90A6}"/>
              </a:ext>
            </a:extLst>
          </p:cNvPr>
          <p:cNvPicPr>
            <a:picLocks noChangeAspect="1"/>
          </p:cNvPicPr>
          <p:nvPr/>
        </p:nvPicPr>
        <p:blipFill>
          <a:blip r:embed="rId5"/>
          <a:stretch>
            <a:fillRect/>
          </a:stretch>
        </p:blipFill>
        <p:spPr>
          <a:xfrm>
            <a:off x="279318" y="6252411"/>
            <a:ext cx="5521430" cy="423013"/>
          </a:xfrm>
          <a:prstGeom prst="rect">
            <a:avLst/>
          </a:prstGeom>
        </p:spPr>
      </p:pic>
      <p:sp>
        <p:nvSpPr>
          <p:cNvPr id="6" name="Title 1">
            <a:extLst>
              <a:ext uri="{FF2B5EF4-FFF2-40B4-BE49-F238E27FC236}">
                <a16:creationId xmlns:a16="http://schemas.microsoft.com/office/drawing/2014/main" id="{71647442-91CC-4510-8604-9CB0041DE284}"/>
              </a:ext>
            </a:extLst>
          </p:cNvPr>
          <p:cNvSpPr>
            <a:spLocks noGrp="1"/>
          </p:cNvSpPr>
          <p:nvPr>
            <p:ph type="title"/>
          </p:nvPr>
        </p:nvSpPr>
        <p:spPr>
          <a:xfrm>
            <a:off x="275088" y="379953"/>
            <a:ext cx="5941154" cy="5689882"/>
          </a:xfrm>
        </p:spPr>
        <p:txBody>
          <a:bodyPr>
            <a:normAutofit fontScale="90000"/>
          </a:bodyPr>
          <a:lstStyle/>
          <a:p>
            <a:pPr fontAlgn="base"/>
            <a:r>
              <a:rPr lang="da-DK" dirty="0">
                <a:solidFill>
                  <a:schemeClr val="tx2"/>
                </a:solidFill>
              </a:rPr>
              <a:t>Spørgsmål?</a:t>
            </a:r>
            <a:br>
              <a:rPr lang="da-DK" dirty="0">
                <a:solidFill>
                  <a:schemeClr val="tx2"/>
                </a:solidFill>
              </a:rPr>
            </a:br>
            <a:br>
              <a:rPr lang="da-DK" dirty="0">
                <a:solidFill>
                  <a:schemeClr val="tx2"/>
                </a:solidFill>
              </a:rPr>
            </a:br>
            <a:br>
              <a:rPr lang="da-DK" dirty="0">
                <a:solidFill>
                  <a:schemeClr val="tx2"/>
                </a:solidFill>
              </a:rPr>
            </a:br>
            <a:r>
              <a:rPr lang="da-DK" dirty="0">
                <a:solidFill>
                  <a:schemeClr val="tx2"/>
                </a:solidFill>
              </a:rPr>
              <a:t>Hvor kan du få mere at vide?</a:t>
            </a:r>
            <a:br>
              <a:rPr lang="da-DK" dirty="0">
                <a:solidFill>
                  <a:schemeClr val="tx2"/>
                </a:solidFill>
              </a:rPr>
            </a:br>
            <a:br>
              <a:rPr lang="da-DK" dirty="0">
                <a:solidFill>
                  <a:schemeClr val="tx2"/>
                </a:solidFill>
              </a:rPr>
            </a:br>
            <a:r>
              <a:rPr lang="da-DK" sz="1300" dirty="0">
                <a:solidFill>
                  <a:schemeClr val="tx2"/>
                </a:solidFill>
              </a:rPr>
              <a:t>Ejendomskontoret </a:t>
            </a:r>
            <a:br>
              <a:rPr lang="da-DK" sz="1300" dirty="0">
                <a:solidFill>
                  <a:schemeClr val="tx2"/>
                </a:solidFill>
              </a:rPr>
            </a:br>
            <a:r>
              <a:rPr lang="da-DK" sz="1300" dirty="0">
                <a:solidFill>
                  <a:schemeClr val="tx2"/>
                </a:solidFill>
              </a:rPr>
              <a:t>Prøveboligen</a:t>
            </a:r>
            <a:br>
              <a:rPr lang="da-DK" sz="1300" dirty="0">
                <a:solidFill>
                  <a:schemeClr val="tx2"/>
                </a:solidFill>
              </a:rPr>
            </a:br>
            <a:r>
              <a:rPr lang="da-DK" sz="1300" dirty="0">
                <a:solidFill>
                  <a:schemeClr val="tx2"/>
                </a:solidFill>
              </a:rPr>
              <a:t>Vaskeriet</a:t>
            </a:r>
            <a:br>
              <a:rPr lang="da-DK" sz="1300" dirty="0">
                <a:solidFill>
                  <a:schemeClr val="tx2"/>
                </a:solidFill>
              </a:rPr>
            </a:br>
            <a:r>
              <a:rPr lang="da-DK" sz="1300" dirty="0">
                <a:solidFill>
                  <a:schemeClr val="tx2"/>
                </a:solidFill>
              </a:rPr>
              <a:t>Hjemmesiden </a:t>
            </a:r>
            <a:br>
              <a:rPr lang="da-DK" dirty="0">
                <a:solidFill>
                  <a:schemeClr val="tx2"/>
                </a:solidFill>
              </a:rPr>
            </a:br>
            <a:br>
              <a:rPr lang="da-DK" dirty="0">
                <a:solidFill>
                  <a:schemeClr val="tx2"/>
                </a:solidFill>
              </a:rPr>
            </a:br>
            <a:r>
              <a:rPr lang="da-DK" sz="1300" dirty="0">
                <a:solidFill>
                  <a:schemeClr val="tx2"/>
                </a:solidFill>
              </a:rPr>
              <a:t>https://www.sab-bolig.dk/boligafdelinger/alfabetisk-oversigt/skyttevaenget</a:t>
            </a:r>
            <a:br>
              <a:rPr lang="da-DK" dirty="0">
                <a:solidFill>
                  <a:schemeClr val="tx2"/>
                </a:solidFill>
              </a:rPr>
            </a:br>
            <a:br>
              <a:rPr lang="da-DK" dirty="0">
                <a:solidFill>
                  <a:schemeClr val="tx2"/>
                </a:solidFill>
              </a:rPr>
            </a:br>
            <a:br>
              <a:rPr lang="da-DK" dirty="0">
                <a:solidFill>
                  <a:schemeClr val="tx2"/>
                </a:solidFill>
              </a:rPr>
            </a:br>
            <a:br>
              <a:rPr lang="da-DK" dirty="0">
                <a:solidFill>
                  <a:schemeClr val="tx2"/>
                </a:solidFill>
              </a:rPr>
            </a:br>
            <a:br>
              <a:rPr lang="da-DK" dirty="0">
                <a:solidFill>
                  <a:schemeClr val="tx2"/>
                </a:solidFill>
              </a:rPr>
            </a:br>
            <a:br>
              <a:rPr lang="da-DK" dirty="0">
                <a:solidFill>
                  <a:schemeClr val="tx2"/>
                </a:solidFill>
              </a:rPr>
            </a:br>
            <a:br>
              <a:rPr lang="da-DK" dirty="0">
                <a:solidFill>
                  <a:schemeClr val="tx2"/>
                </a:solidFill>
              </a:rPr>
            </a:br>
            <a:br>
              <a:rPr lang="da-DK" dirty="0">
                <a:solidFill>
                  <a:schemeClr val="tx2"/>
                </a:solidFill>
              </a:rPr>
            </a:br>
            <a:br>
              <a:rPr lang="da-DK" dirty="0">
                <a:solidFill>
                  <a:schemeClr val="tx2"/>
                </a:solidFill>
              </a:rPr>
            </a:br>
            <a:br>
              <a:rPr lang="da-DK" dirty="0">
                <a:solidFill>
                  <a:schemeClr val="tx2"/>
                </a:solidFill>
              </a:rPr>
            </a:br>
            <a:br>
              <a:rPr lang="da-DK" dirty="0">
                <a:solidFill>
                  <a:schemeClr val="tx2"/>
                </a:solidFill>
              </a:rPr>
            </a:br>
            <a:br>
              <a:rPr lang="da-DK" dirty="0">
                <a:solidFill>
                  <a:schemeClr val="tx2"/>
                </a:solidFill>
              </a:rPr>
            </a:br>
            <a:br>
              <a:rPr lang="da-DK" dirty="0">
                <a:solidFill>
                  <a:schemeClr val="tx2"/>
                </a:solidFill>
              </a:rPr>
            </a:br>
            <a:br>
              <a:rPr lang="da-DK" dirty="0">
                <a:solidFill>
                  <a:schemeClr val="tx2"/>
                </a:solidFill>
              </a:rPr>
            </a:br>
            <a:br>
              <a:rPr lang="da-DK" dirty="0">
                <a:solidFill>
                  <a:schemeClr val="tx2"/>
                </a:solidFill>
              </a:rPr>
            </a:br>
            <a:r>
              <a:rPr lang="da-DK" dirty="0">
                <a:solidFill>
                  <a:schemeClr val="tx2"/>
                </a:solidFill>
              </a:rPr>
              <a:t>Tak for i aften</a:t>
            </a:r>
            <a:br>
              <a:rPr lang="da-DK" sz="1000" b="0" dirty="0">
                <a:solidFill>
                  <a:schemeClr val="tx2"/>
                </a:solidFill>
              </a:rPr>
            </a:br>
            <a:endParaRPr lang="da-DK" sz="1000" dirty="0"/>
          </a:p>
        </p:txBody>
      </p:sp>
      <p:pic>
        <p:nvPicPr>
          <p:cNvPr id="5" name="Picture 4">
            <a:extLst>
              <a:ext uri="{FF2B5EF4-FFF2-40B4-BE49-F238E27FC236}">
                <a16:creationId xmlns:a16="http://schemas.microsoft.com/office/drawing/2014/main" id="{475A258C-CF2B-BC58-8BFF-620205017CDE}"/>
              </a:ext>
            </a:extLst>
          </p:cNvPr>
          <p:cNvPicPr>
            <a:picLocks noChangeAspect="1"/>
          </p:cNvPicPr>
          <p:nvPr/>
        </p:nvPicPr>
        <p:blipFill>
          <a:blip r:embed="rId6"/>
          <a:stretch>
            <a:fillRect/>
          </a:stretch>
        </p:blipFill>
        <p:spPr>
          <a:xfrm>
            <a:off x="344026" y="2734578"/>
            <a:ext cx="4253164" cy="2650921"/>
          </a:xfrm>
          <a:prstGeom prst="rect">
            <a:avLst/>
          </a:prstGeom>
        </p:spPr>
      </p:pic>
      <p:pic>
        <p:nvPicPr>
          <p:cNvPr id="2" name="Picture 2" descr="Forside - Einar Kornerup A/S">
            <a:extLst>
              <a:ext uri="{FF2B5EF4-FFF2-40B4-BE49-F238E27FC236}">
                <a16:creationId xmlns:a16="http://schemas.microsoft.com/office/drawing/2014/main" id="{0E4AC8D2-65A7-236E-E394-357FF710575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800748" y="6306360"/>
            <a:ext cx="315113" cy="3151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43178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6F0B7F8-F07D-4605-92BF-E4C9752E55AC}"/>
              </a:ext>
            </a:extLst>
          </p:cNvPr>
          <p:cNvPicPr>
            <a:picLocks noChangeAspect="1"/>
          </p:cNvPicPr>
          <p:nvPr/>
        </p:nvPicPr>
        <p:blipFill>
          <a:blip r:embed="rId3"/>
          <a:stretch>
            <a:fillRect/>
          </a:stretch>
        </p:blipFill>
        <p:spPr>
          <a:xfrm>
            <a:off x="8299160" y="521712"/>
            <a:ext cx="3447749" cy="5151343"/>
          </a:xfrm>
          <a:prstGeom prst="rect">
            <a:avLst/>
          </a:prstGeom>
        </p:spPr>
      </p:pic>
      <p:sp>
        <p:nvSpPr>
          <p:cNvPr id="11" name="Title 1">
            <a:extLst>
              <a:ext uri="{FF2B5EF4-FFF2-40B4-BE49-F238E27FC236}">
                <a16:creationId xmlns:a16="http://schemas.microsoft.com/office/drawing/2014/main" id="{78416482-BAC9-4D77-B3C9-F444D48FAE88}"/>
              </a:ext>
            </a:extLst>
          </p:cNvPr>
          <p:cNvSpPr>
            <a:spLocks noGrp="1"/>
          </p:cNvSpPr>
          <p:nvPr>
            <p:ph type="title"/>
          </p:nvPr>
        </p:nvSpPr>
        <p:spPr>
          <a:xfrm>
            <a:off x="263361" y="312873"/>
            <a:ext cx="3468517" cy="4217182"/>
          </a:xfrm>
        </p:spPr>
        <p:txBody>
          <a:bodyPr>
            <a:normAutofit/>
          </a:bodyPr>
          <a:lstStyle/>
          <a:p>
            <a:pPr fontAlgn="base"/>
            <a:r>
              <a:rPr lang="da-DK" dirty="0">
                <a:solidFill>
                  <a:schemeClr val="tx2"/>
                </a:solidFill>
              </a:rPr>
              <a:t>Velkommen</a:t>
            </a:r>
            <a:br>
              <a:rPr lang="da-DK" sz="1000" b="0" dirty="0">
                <a:solidFill>
                  <a:schemeClr val="tx2"/>
                </a:solidFill>
                <a:latin typeface="Italian Plate No2 Expanded"/>
              </a:rPr>
            </a:br>
            <a:br>
              <a:rPr lang="da-DK" sz="1000" b="0" dirty="0">
                <a:solidFill>
                  <a:schemeClr val="tx2"/>
                </a:solidFill>
                <a:latin typeface="Italian Plate No2 Expanded"/>
              </a:rPr>
            </a:br>
            <a:br>
              <a:rPr lang="da-DK" sz="1000" b="0" dirty="0">
                <a:solidFill>
                  <a:schemeClr val="tx2"/>
                </a:solidFill>
              </a:rPr>
            </a:br>
            <a:r>
              <a:rPr lang="da-DK" sz="1100" dirty="0">
                <a:solidFill>
                  <a:schemeClr val="tx2"/>
                </a:solidFill>
              </a:rPr>
              <a:t>Præsentation</a:t>
            </a:r>
            <a:br>
              <a:rPr lang="da-DK" sz="1100" b="0" dirty="0">
                <a:solidFill>
                  <a:schemeClr val="tx2"/>
                </a:solidFill>
              </a:rPr>
            </a:br>
            <a:br>
              <a:rPr lang="da-DK" sz="1100" b="0" dirty="0">
                <a:solidFill>
                  <a:schemeClr val="tx2"/>
                </a:solidFill>
              </a:rPr>
            </a:br>
            <a:r>
              <a:rPr lang="da-DK" sz="1100" dirty="0">
                <a:solidFill>
                  <a:schemeClr val="tx2"/>
                </a:solidFill>
              </a:rPr>
              <a:t>Status</a:t>
            </a:r>
            <a:br>
              <a:rPr lang="da-DK" sz="1100" b="0" dirty="0">
                <a:solidFill>
                  <a:schemeClr val="tx2"/>
                </a:solidFill>
              </a:rPr>
            </a:br>
            <a:br>
              <a:rPr lang="da-DK" sz="1100" b="0" dirty="0">
                <a:solidFill>
                  <a:schemeClr val="tx2"/>
                </a:solidFill>
              </a:rPr>
            </a:br>
            <a:r>
              <a:rPr lang="da-DK" sz="1100" dirty="0">
                <a:solidFill>
                  <a:schemeClr val="tx2"/>
                </a:solidFill>
              </a:rPr>
              <a:t>Tidsplan </a:t>
            </a:r>
            <a:br>
              <a:rPr lang="da-DK" sz="1100" dirty="0">
                <a:solidFill>
                  <a:schemeClr val="tx2"/>
                </a:solidFill>
              </a:rPr>
            </a:br>
            <a:br>
              <a:rPr lang="da-DK" sz="1100" b="0" dirty="0">
                <a:solidFill>
                  <a:schemeClr val="tx2"/>
                </a:solidFill>
              </a:rPr>
            </a:br>
            <a:r>
              <a:rPr lang="da-DK" sz="1100" dirty="0">
                <a:solidFill>
                  <a:schemeClr val="tx2"/>
                </a:solidFill>
              </a:rPr>
              <a:t>Byggeplads</a:t>
            </a:r>
            <a:br>
              <a:rPr lang="da-DK" sz="1100" dirty="0">
                <a:solidFill>
                  <a:schemeClr val="tx2"/>
                </a:solidFill>
              </a:rPr>
            </a:br>
            <a:br>
              <a:rPr lang="da-DK" sz="1100" dirty="0">
                <a:solidFill>
                  <a:schemeClr val="tx2"/>
                </a:solidFill>
              </a:rPr>
            </a:br>
            <a:r>
              <a:rPr lang="da-DK" sz="1100" dirty="0">
                <a:solidFill>
                  <a:schemeClr val="tx2"/>
                </a:solidFill>
              </a:rPr>
              <a:t>Beboervalg</a:t>
            </a:r>
            <a:br>
              <a:rPr lang="da-DK" sz="1100" b="0" dirty="0">
                <a:solidFill>
                  <a:schemeClr val="tx2"/>
                </a:solidFill>
              </a:rPr>
            </a:br>
            <a:br>
              <a:rPr lang="da-DK" sz="1100" b="0" dirty="0">
                <a:solidFill>
                  <a:schemeClr val="tx2"/>
                </a:solidFill>
              </a:rPr>
            </a:br>
            <a:r>
              <a:rPr lang="da-DK" sz="1100" dirty="0">
                <a:solidFill>
                  <a:schemeClr val="tx2"/>
                </a:solidFill>
              </a:rPr>
              <a:t>Genhusning </a:t>
            </a:r>
            <a:br>
              <a:rPr lang="da-DK" sz="1100" dirty="0">
                <a:solidFill>
                  <a:schemeClr val="tx2"/>
                </a:solidFill>
              </a:rPr>
            </a:br>
            <a:br>
              <a:rPr lang="da-DK" sz="1100" dirty="0">
                <a:solidFill>
                  <a:schemeClr val="tx2"/>
                </a:solidFill>
              </a:rPr>
            </a:br>
            <a:r>
              <a:rPr lang="da-DK" sz="1100" dirty="0">
                <a:solidFill>
                  <a:schemeClr val="tx2"/>
                </a:solidFill>
              </a:rPr>
              <a:t>Internet</a:t>
            </a:r>
            <a:br>
              <a:rPr lang="da-DK" sz="1100" dirty="0">
                <a:solidFill>
                  <a:schemeClr val="tx2"/>
                </a:solidFill>
              </a:rPr>
            </a:br>
            <a:br>
              <a:rPr lang="da-DK" sz="1100" dirty="0">
                <a:solidFill>
                  <a:schemeClr val="tx2"/>
                </a:solidFill>
              </a:rPr>
            </a:br>
            <a:r>
              <a:rPr lang="da-DK" sz="1100" dirty="0">
                <a:solidFill>
                  <a:schemeClr val="tx2"/>
                </a:solidFill>
              </a:rPr>
              <a:t>Spørgsmål</a:t>
            </a:r>
            <a:br>
              <a:rPr lang="da-DK" sz="1100" dirty="0">
                <a:solidFill>
                  <a:schemeClr val="tx2"/>
                </a:solidFill>
              </a:rPr>
            </a:br>
            <a:br>
              <a:rPr lang="da-DK" sz="1100" b="0" dirty="0">
                <a:solidFill>
                  <a:schemeClr val="tx2"/>
                </a:solidFill>
              </a:rPr>
            </a:br>
            <a:br>
              <a:rPr lang="da-DK" sz="1100" b="0" dirty="0">
                <a:solidFill>
                  <a:schemeClr val="tx2"/>
                </a:solidFill>
              </a:rPr>
            </a:br>
            <a:br>
              <a:rPr lang="da-DK" sz="1100" b="0" dirty="0">
                <a:solidFill>
                  <a:schemeClr val="tx2"/>
                </a:solidFill>
              </a:rPr>
            </a:br>
            <a:br>
              <a:rPr lang="da-DK" sz="1100" b="0" dirty="0">
                <a:solidFill>
                  <a:schemeClr val="tx2"/>
                </a:solidFill>
              </a:rPr>
            </a:br>
            <a:br>
              <a:rPr lang="da-DK" sz="1000" dirty="0">
                <a:solidFill>
                  <a:schemeClr val="tx2"/>
                </a:solidFill>
              </a:rPr>
            </a:br>
            <a:br>
              <a:rPr lang="da-DK" sz="1000" dirty="0"/>
            </a:br>
            <a:br>
              <a:rPr lang="da-DK" sz="1000" dirty="0"/>
            </a:br>
            <a:endParaRPr lang="da-DK" sz="1000" dirty="0"/>
          </a:p>
        </p:txBody>
      </p:sp>
      <p:pic>
        <p:nvPicPr>
          <p:cNvPr id="14" name="Picture 13">
            <a:extLst>
              <a:ext uri="{FF2B5EF4-FFF2-40B4-BE49-F238E27FC236}">
                <a16:creationId xmlns:a16="http://schemas.microsoft.com/office/drawing/2014/main" id="{7167906A-375D-4D9B-8854-70D377201ECE}"/>
              </a:ext>
            </a:extLst>
          </p:cNvPr>
          <p:cNvPicPr>
            <a:picLocks noChangeAspect="1"/>
          </p:cNvPicPr>
          <p:nvPr/>
        </p:nvPicPr>
        <p:blipFill>
          <a:blip r:embed="rId4"/>
          <a:stretch>
            <a:fillRect/>
          </a:stretch>
        </p:blipFill>
        <p:spPr>
          <a:xfrm>
            <a:off x="4045346" y="363547"/>
            <a:ext cx="3940346" cy="5422258"/>
          </a:xfrm>
          <a:prstGeom prst="rect">
            <a:avLst/>
          </a:prstGeom>
        </p:spPr>
      </p:pic>
      <p:pic>
        <p:nvPicPr>
          <p:cNvPr id="15" name="Picture 2" descr="Boligsøgende | KAB">
            <a:extLst>
              <a:ext uri="{FF2B5EF4-FFF2-40B4-BE49-F238E27FC236}">
                <a16:creationId xmlns:a16="http://schemas.microsoft.com/office/drawing/2014/main" id="{7A508A78-DAD0-4B8D-9713-9022253AF8C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63027" y="6342907"/>
            <a:ext cx="363991" cy="13514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9993F8C5-DE2C-41D8-B741-5CB968DE0D78}"/>
              </a:ext>
            </a:extLst>
          </p:cNvPr>
          <p:cNvPicPr>
            <a:picLocks noChangeAspect="1"/>
          </p:cNvPicPr>
          <p:nvPr/>
        </p:nvPicPr>
        <p:blipFill>
          <a:blip r:embed="rId6"/>
          <a:stretch>
            <a:fillRect/>
          </a:stretch>
        </p:blipFill>
        <p:spPr>
          <a:xfrm>
            <a:off x="279318" y="6252411"/>
            <a:ext cx="5521430" cy="423013"/>
          </a:xfrm>
          <a:prstGeom prst="rect">
            <a:avLst/>
          </a:prstGeom>
        </p:spPr>
      </p:pic>
      <p:pic>
        <p:nvPicPr>
          <p:cNvPr id="2" name="Picture 2" descr="Forside - Einar Kornerup A/S">
            <a:extLst>
              <a:ext uri="{FF2B5EF4-FFF2-40B4-BE49-F238E27FC236}">
                <a16:creationId xmlns:a16="http://schemas.microsoft.com/office/drawing/2014/main" id="{8BB9265E-1C75-DBDA-6A1E-B24A8714C31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800748" y="6306360"/>
            <a:ext cx="315113" cy="3151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50377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5" name="Picture 2" descr="Boligsøgende | KAB">
            <a:extLst>
              <a:ext uri="{FF2B5EF4-FFF2-40B4-BE49-F238E27FC236}">
                <a16:creationId xmlns:a16="http://schemas.microsoft.com/office/drawing/2014/main" id="{7A508A78-DAD0-4B8D-9713-9022253AF8C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63027" y="6342907"/>
            <a:ext cx="363991" cy="13514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9993F8C5-DE2C-41D8-B741-5CB968DE0D78}"/>
              </a:ext>
            </a:extLst>
          </p:cNvPr>
          <p:cNvPicPr>
            <a:picLocks noChangeAspect="1"/>
          </p:cNvPicPr>
          <p:nvPr/>
        </p:nvPicPr>
        <p:blipFill>
          <a:blip r:embed="rId4"/>
          <a:stretch>
            <a:fillRect/>
          </a:stretch>
        </p:blipFill>
        <p:spPr>
          <a:xfrm>
            <a:off x="279318" y="6252411"/>
            <a:ext cx="5521430" cy="423013"/>
          </a:xfrm>
          <a:prstGeom prst="rect">
            <a:avLst/>
          </a:prstGeom>
        </p:spPr>
      </p:pic>
      <p:pic>
        <p:nvPicPr>
          <p:cNvPr id="4" name="Picture 3">
            <a:extLst>
              <a:ext uri="{FF2B5EF4-FFF2-40B4-BE49-F238E27FC236}">
                <a16:creationId xmlns:a16="http://schemas.microsoft.com/office/drawing/2014/main" id="{4EF2C042-0C8C-43E5-B32B-98E8CEE8C605}"/>
              </a:ext>
            </a:extLst>
          </p:cNvPr>
          <p:cNvPicPr>
            <a:picLocks noChangeAspect="1"/>
          </p:cNvPicPr>
          <p:nvPr/>
        </p:nvPicPr>
        <p:blipFill>
          <a:blip r:embed="rId5"/>
          <a:stretch>
            <a:fillRect/>
          </a:stretch>
        </p:blipFill>
        <p:spPr>
          <a:xfrm>
            <a:off x="8364082" y="3666138"/>
            <a:ext cx="3054311" cy="2676769"/>
          </a:xfrm>
          <a:prstGeom prst="rect">
            <a:avLst/>
          </a:prstGeom>
        </p:spPr>
      </p:pic>
      <p:pic>
        <p:nvPicPr>
          <p:cNvPr id="2" name="Picture 1">
            <a:extLst>
              <a:ext uri="{FF2B5EF4-FFF2-40B4-BE49-F238E27FC236}">
                <a16:creationId xmlns:a16="http://schemas.microsoft.com/office/drawing/2014/main" id="{50DBA258-9470-1ED2-2A3E-60A9060CADB9}"/>
              </a:ext>
            </a:extLst>
          </p:cNvPr>
          <p:cNvPicPr>
            <a:picLocks noChangeAspect="1"/>
          </p:cNvPicPr>
          <p:nvPr/>
        </p:nvPicPr>
        <p:blipFill>
          <a:blip r:embed="rId6"/>
          <a:stretch>
            <a:fillRect/>
          </a:stretch>
        </p:blipFill>
        <p:spPr>
          <a:xfrm>
            <a:off x="509979" y="379953"/>
            <a:ext cx="10034196" cy="3193754"/>
          </a:xfrm>
          <a:prstGeom prst="rect">
            <a:avLst/>
          </a:prstGeom>
        </p:spPr>
      </p:pic>
      <p:sp>
        <p:nvSpPr>
          <p:cNvPr id="11" name="Title 1">
            <a:extLst>
              <a:ext uri="{FF2B5EF4-FFF2-40B4-BE49-F238E27FC236}">
                <a16:creationId xmlns:a16="http://schemas.microsoft.com/office/drawing/2014/main" id="{78416482-BAC9-4D77-B3C9-F444D48FAE88}"/>
              </a:ext>
            </a:extLst>
          </p:cNvPr>
          <p:cNvSpPr>
            <a:spLocks noGrp="1"/>
          </p:cNvSpPr>
          <p:nvPr>
            <p:ph type="title"/>
          </p:nvPr>
        </p:nvSpPr>
        <p:spPr>
          <a:xfrm>
            <a:off x="509979" y="379953"/>
            <a:ext cx="4525512" cy="5689882"/>
          </a:xfrm>
        </p:spPr>
        <p:txBody>
          <a:bodyPr>
            <a:normAutofit/>
          </a:bodyPr>
          <a:lstStyle/>
          <a:p>
            <a:pPr fontAlgn="base"/>
            <a:r>
              <a:rPr lang="da-DK" sz="1600" dirty="0">
                <a:solidFill>
                  <a:schemeClr val="tx2"/>
                </a:solidFill>
              </a:rPr>
              <a:t>Status  Tidsplan</a:t>
            </a:r>
            <a:br>
              <a:rPr lang="da-DK" sz="1600" dirty="0">
                <a:solidFill>
                  <a:schemeClr val="tx2"/>
                </a:solidFill>
              </a:rPr>
            </a:br>
            <a:br>
              <a:rPr lang="da-DK" sz="1600" dirty="0">
                <a:solidFill>
                  <a:schemeClr val="tx2"/>
                </a:solidFill>
              </a:rPr>
            </a:br>
            <a:br>
              <a:rPr lang="da-DK" sz="1600" dirty="0">
                <a:solidFill>
                  <a:schemeClr val="tx2"/>
                </a:solidFill>
              </a:rPr>
            </a:br>
            <a:br>
              <a:rPr lang="da-DK" sz="1600" dirty="0">
                <a:solidFill>
                  <a:schemeClr val="tx2"/>
                </a:solidFill>
              </a:rPr>
            </a:br>
            <a:br>
              <a:rPr lang="da-DK" sz="1600" dirty="0">
                <a:solidFill>
                  <a:schemeClr val="tx2"/>
                </a:solidFill>
              </a:rPr>
            </a:br>
            <a:br>
              <a:rPr lang="da-DK" sz="1600" dirty="0">
                <a:solidFill>
                  <a:schemeClr val="tx2"/>
                </a:solidFill>
              </a:rPr>
            </a:br>
            <a:br>
              <a:rPr lang="da-DK" sz="1600" dirty="0">
                <a:solidFill>
                  <a:schemeClr val="tx2"/>
                </a:solidFill>
              </a:rPr>
            </a:br>
            <a:br>
              <a:rPr lang="da-DK" sz="1600" b="0" dirty="0">
                <a:solidFill>
                  <a:schemeClr val="tx2"/>
                </a:solidFill>
              </a:rPr>
            </a:br>
            <a:br>
              <a:rPr lang="da-DK" sz="1000" b="0" dirty="0">
                <a:solidFill>
                  <a:schemeClr val="tx2"/>
                </a:solidFill>
              </a:rPr>
            </a:br>
            <a:endParaRPr lang="da-DK" sz="1000" dirty="0"/>
          </a:p>
        </p:txBody>
      </p:sp>
      <p:pic>
        <p:nvPicPr>
          <p:cNvPr id="3" name="Picture 2" descr="Forside - Einar Kornerup A/S">
            <a:extLst>
              <a:ext uri="{FF2B5EF4-FFF2-40B4-BE49-F238E27FC236}">
                <a16:creationId xmlns:a16="http://schemas.microsoft.com/office/drawing/2014/main" id="{16A1DF05-C34A-C2B2-42B8-3773EE33EC8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800748" y="6306360"/>
            <a:ext cx="315113" cy="31511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C76DB1E0-A755-193E-D217-464331CA7582}"/>
              </a:ext>
            </a:extLst>
          </p:cNvPr>
          <p:cNvPicPr>
            <a:picLocks noChangeAspect="1"/>
          </p:cNvPicPr>
          <p:nvPr/>
        </p:nvPicPr>
        <p:blipFill>
          <a:blip r:embed="rId8"/>
          <a:stretch>
            <a:fillRect/>
          </a:stretch>
        </p:blipFill>
        <p:spPr>
          <a:xfrm>
            <a:off x="5299484" y="500962"/>
            <a:ext cx="1174655" cy="902992"/>
          </a:xfrm>
          <a:prstGeom prst="rect">
            <a:avLst/>
          </a:prstGeom>
        </p:spPr>
      </p:pic>
      <p:pic>
        <p:nvPicPr>
          <p:cNvPr id="9" name="Picture 8">
            <a:extLst>
              <a:ext uri="{FF2B5EF4-FFF2-40B4-BE49-F238E27FC236}">
                <a16:creationId xmlns:a16="http://schemas.microsoft.com/office/drawing/2014/main" id="{C0EC7B4C-BF83-2006-6FE6-55AC7027D85F}"/>
              </a:ext>
            </a:extLst>
          </p:cNvPr>
          <p:cNvPicPr>
            <a:picLocks noChangeAspect="1"/>
          </p:cNvPicPr>
          <p:nvPr/>
        </p:nvPicPr>
        <p:blipFill>
          <a:blip r:embed="rId9"/>
          <a:stretch>
            <a:fillRect/>
          </a:stretch>
        </p:blipFill>
        <p:spPr>
          <a:xfrm>
            <a:off x="3301187" y="49531"/>
            <a:ext cx="1369873" cy="1354423"/>
          </a:xfrm>
          <a:prstGeom prst="rect">
            <a:avLst/>
          </a:prstGeom>
        </p:spPr>
      </p:pic>
    </p:spTree>
    <p:extLst>
      <p:ext uri="{BB962C8B-B14F-4D97-AF65-F5344CB8AC3E}">
        <p14:creationId xmlns:p14="http://schemas.microsoft.com/office/powerpoint/2010/main" val="24370546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78416482-BAC9-4D77-B3C9-F444D48FAE88}"/>
              </a:ext>
            </a:extLst>
          </p:cNvPr>
          <p:cNvSpPr>
            <a:spLocks noGrp="1"/>
          </p:cNvSpPr>
          <p:nvPr>
            <p:ph type="title"/>
          </p:nvPr>
        </p:nvSpPr>
        <p:spPr>
          <a:xfrm>
            <a:off x="275088" y="379953"/>
            <a:ext cx="4525512" cy="5689882"/>
          </a:xfrm>
        </p:spPr>
        <p:txBody>
          <a:bodyPr>
            <a:normAutofit/>
          </a:bodyPr>
          <a:lstStyle/>
          <a:p>
            <a:pPr fontAlgn="base"/>
            <a:r>
              <a:rPr lang="da-DK" sz="1600" dirty="0">
                <a:solidFill>
                  <a:schemeClr val="tx2"/>
                </a:solidFill>
              </a:rPr>
              <a:t>Tidsplan for byggeriet</a:t>
            </a:r>
            <a:br>
              <a:rPr lang="da-DK" sz="1600" dirty="0">
                <a:solidFill>
                  <a:schemeClr val="tx2"/>
                </a:solidFill>
              </a:rPr>
            </a:br>
            <a:br>
              <a:rPr lang="da-DK" sz="1600" dirty="0">
                <a:solidFill>
                  <a:schemeClr val="tx2"/>
                </a:solidFill>
              </a:rPr>
            </a:br>
            <a:r>
              <a:rPr lang="da-DK" sz="1000" b="0" dirty="0">
                <a:solidFill>
                  <a:schemeClr val="tx2"/>
                </a:solidFill>
              </a:rPr>
              <a:t>Rækkefølge og tidsplan er bestemt så flest mulige beboere kan genhuses i Skyttevænget. </a:t>
            </a:r>
            <a:br>
              <a:rPr lang="da-DK" sz="1000" b="0" dirty="0">
                <a:solidFill>
                  <a:schemeClr val="tx2"/>
                </a:solidFill>
              </a:rPr>
            </a:br>
            <a:br>
              <a:rPr lang="da-DK" sz="1000" b="0" dirty="0">
                <a:solidFill>
                  <a:schemeClr val="tx2"/>
                </a:solidFill>
              </a:rPr>
            </a:br>
            <a:r>
              <a:rPr lang="da-DK" sz="1000" b="0" dirty="0">
                <a:solidFill>
                  <a:schemeClr val="tx2"/>
                </a:solidFill>
              </a:rPr>
              <a:t>Tidsplanen er foreløbig og kan ændre sig.</a:t>
            </a:r>
            <a:endParaRPr lang="da-DK" sz="1000" b="0" dirty="0"/>
          </a:p>
        </p:txBody>
      </p:sp>
      <p:pic>
        <p:nvPicPr>
          <p:cNvPr id="15" name="Picture 2" descr="Boligsøgende | KAB">
            <a:extLst>
              <a:ext uri="{FF2B5EF4-FFF2-40B4-BE49-F238E27FC236}">
                <a16:creationId xmlns:a16="http://schemas.microsoft.com/office/drawing/2014/main" id="{7A508A78-DAD0-4B8D-9713-9022253AF8C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63027" y="6342907"/>
            <a:ext cx="363991" cy="13514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9993F8C5-DE2C-41D8-B741-5CB968DE0D78}"/>
              </a:ext>
            </a:extLst>
          </p:cNvPr>
          <p:cNvPicPr>
            <a:picLocks noChangeAspect="1"/>
          </p:cNvPicPr>
          <p:nvPr/>
        </p:nvPicPr>
        <p:blipFill>
          <a:blip r:embed="rId4"/>
          <a:stretch>
            <a:fillRect/>
          </a:stretch>
        </p:blipFill>
        <p:spPr>
          <a:xfrm>
            <a:off x="279318" y="6252411"/>
            <a:ext cx="5521430" cy="423013"/>
          </a:xfrm>
          <a:prstGeom prst="rect">
            <a:avLst/>
          </a:prstGeom>
        </p:spPr>
      </p:pic>
      <p:pic>
        <p:nvPicPr>
          <p:cNvPr id="3" name="Picture 2">
            <a:extLst>
              <a:ext uri="{FF2B5EF4-FFF2-40B4-BE49-F238E27FC236}">
                <a16:creationId xmlns:a16="http://schemas.microsoft.com/office/drawing/2014/main" id="{65B7B584-8EF5-90B6-2072-329C557039D1}"/>
              </a:ext>
            </a:extLst>
          </p:cNvPr>
          <p:cNvPicPr>
            <a:picLocks noChangeAspect="1"/>
          </p:cNvPicPr>
          <p:nvPr/>
        </p:nvPicPr>
        <p:blipFill>
          <a:blip r:embed="rId5"/>
          <a:stretch>
            <a:fillRect/>
          </a:stretch>
        </p:blipFill>
        <p:spPr>
          <a:xfrm>
            <a:off x="336898" y="3364513"/>
            <a:ext cx="6901339" cy="2620136"/>
          </a:xfrm>
          <a:prstGeom prst="rect">
            <a:avLst/>
          </a:prstGeom>
        </p:spPr>
      </p:pic>
      <p:pic>
        <p:nvPicPr>
          <p:cNvPr id="5" name="Picture 4">
            <a:extLst>
              <a:ext uri="{FF2B5EF4-FFF2-40B4-BE49-F238E27FC236}">
                <a16:creationId xmlns:a16="http://schemas.microsoft.com/office/drawing/2014/main" id="{0058671C-4BE5-12BF-29C4-AA22710C8722}"/>
              </a:ext>
            </a:extLst>
          </p:cNvPr>
          <p:cNvPicPr>
            <a:picLocks noChangeAspect="1"/>
          </p:cNvPicPr>
          <p:nvPr/>
        </p:nvPicPr>
        <p:blipFill>
          <a:blip r:embed="rId6"/>
          <a:stretch>
            <a:fillRect/>
          </a:stretch>
        </p:blipFill>
        <p:spPr>
          <a:xfrm>
            <a:off x="7238237" y="379953"/>
            <a:ext cx="4954390" cy="5604696"/>
          </a:xfrm>
          <a:prstGeom prst="rect">
            <a:avLst/>
          </a:prstGeom>
        </p:spPr>
      </p:pic>
      <p:pic>
        <p:nvPicPr>
          <p:cNvPr id="2" name="Picture 2" descr="Forside - Einar Kornerup A/S">
            <a:extLst>
              <a:ext uri="{FF2B5EF4-FFF2-40B4-BE49-F238E27FC236}">
                <a16:creationId xmlns:a16="http://schemas.microsoft.com/office/drawing/2014/main" id="{A43F4E7F-07A2-035A-5754-1771512F33E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800748" y="6306360"/>
            <a:ext cx="315113" cy="31511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1D01E470-418C-72EF-B7FC-FEBDBCD21EB0}"/>
              </a:ext>
            </a:extLst>
          </p:cNvPr>
          <p:cNvPicPr>
            <a:picLocks noChangeAspect="1"/>
          </p:cNvPicPr>
          <p:nvPr/>
        </p:nvPicPr>
        <p:blipFill>
          <a:blip r:embed="rId8"/>
          <a:stretch>
            <a:fillRect/>
          </a:stretch>
        </p:blipFill>
        <p:spPr>
          <a:xfrm>
            <a:off x="1164909" y="4015538"/>
            <a:ext cx="396235" cy="139104"/>
          </a:xfrm>
          <a:prstGeom prst="rect">
            <a:avLst/>
          </a:prstGeom>
        </p:spPr>
      </p:pic>
      <p:pic>
        <p:nvPicPr>
          <p:cNvPr id="14" name="Picture 13">
            <a:extLst>
              <a:ext uri="{FF2B5EF4-FFF2-40B4-BE49-F238E27FC236}">
                <a16:creationId xmlns:a16="http://schemas.microsoft.com/office/drawing/2014/main" id="{65A3CA8A-479F-E399-D818-31B633E84114}"/>
              </a:ext>
            </a:extLst>
          </p:cNvPr>
          <p:cNvPicPr>
            <a:picLocks noChangeAspect="1"/>
          </p:cNvPicPr>
          <p:nvPr/>
        </p:nvPicPr>
        <p:blipFill>
          <a:blip r:embed="rId9"/>
          <a:stretch>
            <a:fillRect/>
          </a:stretch>
        </p:blipFill>
        <p:spPr>
          <a:xfrm>
            <a:off x="847488" y="4015538"/>
            <a:ext cx="360033" cy="139104"/>
          </a:xfrm>
          <a:prstGeom prst="rect">
            <a:avLst/>
          </a:prstGeom>
        </p:spPr>
      </p:pic>
      <p:pic>
        <p:nvPicPr>
          <p:cNvPr id="16" name="Picture 15">
            <a:extLst>
              <a:ext uri="{FF2B5EF4-FFF2-40B4-BE49-F238E27FC236}">
                <a16:creationId xmlns:a16="http://schemas.microsoft.com/office/drawing/2014/main" id="{5E9C9F01-1E53-FD71-AA5F-C69136109B57}"/>
              </a:ext>
            </a:extLst>
          </p:cNvPr>
          <p:cNvPicPr>
            <a:picLocks noChangeAspect="1"/>
          </p:cNvPicPr>
          <p:nvPr/>
        </p:nvPicPr>
        <p:blipFill>
          <a:blip r:embed="rId10"/>
          <a:stretch>
            <a:fillRect/>
          </a:stretch>
        </p:blipFill>
        <p:spPr>
          <a:xfrm>
            <a:off x="536365" y="2264144"/>
            <a:ext cx="1174655" cy="902992"/>
          </a:xfrm>
          <a:prstGeom prst="rect">
            <a:avLst/>
          </a:prstGeom>
        </p:spPr>
      </p:pic>
    </p:spTree>
    <p:extLst>
      <p:ext uri="{BB962C8B-B14F-4D97-AF65-F5344CB8AC3E}">
        <p14:creationId xmlns:p14="http://schemas.microsoft.com/office/powerpoint/2010/main" val="40909529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78416482-BAC9-4D77-B3C9-F444D48FAE88}"/>
              </a:ext>
            </a:extLst>
          </p:cNvPr>
          <p:cNvSpPr>
            <a:spLocks noGrp="1"/>
          </p:cNvSpPr>
          <p:nvPr>
            <p:ph type="title"/>
          </p:nvPr>
        </p:nvSpPr>
        <p:spPr>
          <a:xfrm>
            <a:off x="275088" y="379953"/>
            <a:ext cx="4525512" cy="5689882"/>
          </a:xfrm>
        </p:spPr>
        <p:txBody>
          <a:bodyPr>
            <a:normAutofit/>
          </a:bodyPr>
          <a:lstStyle/>
          <a:p>
            <a:pPr fontAlgn="base"/>
            <a:r>
              <a:rPr lang="da-DK" sz="1600" dirty="0">
                <a:solidFill>
                  <a:schemeClr val="tx2"/>
                </a:solidFill>
              </a:rPr>
              <a:t>Byggeplads</a:t>
            </a:r>
            <a:br>
              <a:rPr lang="da-DK" sz="1600" dirty="0">
                <a:solidFill>
                  <a:schemeClr val="tx2"/>
                </a:solidFill>
              </a:rPr>
            </a:br>
            <a:br>
              <a:rPr lang="da-DK" sz="1600" dirty="0">
                <a:solidFill>
                  <a:schemeClr val="tx2"/>
                </a:solidFill>
              </a:rPr>
            </a:br>
            <a:r>
              <a:rPr lang="da-DK" sz="1000" b="0" dirty="0">
                <a:solidFill>
                  <a:schemeClr val="tx2"/>
                </a:solidFill>
              </a:rPr>
              <a:t>Indretning af byggeplads </a:t>
            </a:r>
            <a:endParaRPr lang="da-DK" sz="1000" b="0" dirty="0"/>
          </a:p>
        </p:txBody>
      </p:sp>
      <p:pic>
        <p:nvPicPr>
          <p:cNvPr id="15" name="Picture 2" descr="Boligsøgende | KAB">
            <a:extLst>
              <a:ext uri="{FF2B5EF4-FFF2-40B4-BE49-F238E27FC236}">
                <a16:creationId xmlns:a16="http://schemas.microsoft.com/office/drawing/2014/main" id="{7A508A78-DAD0-4B8D-9713-9022253AF8C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63027" y="6342907"/>
            <a:ext cx="363991" cy="13514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9993F8C5-DE2C-41D8-B741-5CB968DE0D78}"/>
              </a:ext>
            </a:extLst>
          </p:cNvPr>
          <p:cNvPicPr>
            <a:picLocks noChangeAspect="1"/>
          </p:cNvPicPr>
          <p:nvPr/>
        </p:nvPicPr>
        <p:blipFill>
          <a:blip r:embed="rId4"/>
          <a:stretch>
            <a:fillRect/>
          </a:stretch>
        </p:blipFill>
        <p:spPr>
          <a:xfrm>
            <a:off x="279318" y="6252411"/>
            <a:ext cx="5521430" cy="423013"/>
          </a:xfrm>
          <a:prstGeom prst="rect">
            <a:avLst/>
          </a:prstGeom>
        </p:spPr>
      </p:pic>
      <p:pic>
        <p:nvPicPr>
          <p:cNvPr id="2" name="Picture 2" descr="Forside - Einar Kornerup A/S">
            <a:extLst>
              <a:ext uri="{FF2B5EF4-FFF2-40B4-BE49-F238E27FC236}">
                <a16:creationId xmlns:a16="http://schemas.microsoft.com/office/drawing/2014/main" id="{A43F4E7F-07A2-035A-5754-1771512F33E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00748" y="6306360"/>
            <a:ext cx="315113" cy="31511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E2764585-A66C-EA1C-28DA-42B87DCD2E2D}"/>
              </a:ext>
            </a:extLst>
          </p:cNvPr>
          <p:cNvPicPr>
            <a:picLocks noChangeAspect="1"/>
          </p:cNvPicPr>
          <p:nvPr/>
        </p:nvPicPr>
        <p:blipFill rotWithShape="1">
          <a:blip r:embed="rId6"/>
          <a:srcRect t="6897" r="-409"/>
          <a:stretch/>
        </p:blipFill>
        <p:spPr>
          <a:xfrm>
            <a:off x="6115861" y="520367"/>
            <a:ext cx="5709934" cy="5732042"/>
          </a:xfrm>
          <a:prstGeom prst="rect">
            <a:avLst/>
          </a:prstGeom>
        </p:spPr>
      </p:pic>
      <p:pic>
        <p:nvPicPr>
          <p:cNvPr id="4" name="Picture 3" descr="A picture containing text, sign&#10;&#10;Description automatically generated">
            <a:extLst>
              <a:ext uri="{FF2B5EF4-FFF2-40B4-BE49-F238E27FC236}">
                <a16:creationId xmlns:a16="http://schemas.microsoft.com/office/drawing/2014/main" id="{C70143CB-BA62-A346-69ED-A1B2C87E40E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66593" y="2368980"/>
            <a:ext cx="1720850" cy="2421255"/>
          </a:xfrm>
          <a:prstGeom prst="rect">
            <a:avLst/>
          </a:prstGeom>
        </p:spPr>
      </p:pic>
    </p:spTree>
    <p:extLst>
      <p:ext uri="{BB962C8B-B14F-4D97-AF65-F5344CB8AC3E}">
        <p14:creationId xmlns:p14="http://schemas.microsoft.com/office/powerpoint/2010/main" val="16893718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5" name="Picture 2" descr="Boligsøgende | KAB">
            <a:extLst>
              <a:ext uri="{FF2B5EF4-FFF2-40B4-BE49-F238E27FC236}">
                <a16:creationId xmlns:a16="http://schemas.microsoft.com/office/drawing/2014/main" id="{7A508A78-DAD0-4B8D-9713-9022253AF8C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63027" y="6342907"/>
            <a:ext cx="363991" cy="13514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9993F8C5-DE2C-41D8-B741-5CB968DE0D78}"/>
              </a:ext>
            </a:extLst>
          </p:cNvPr>
          <p:cNvPicPr>
            <a:picLocks noChangeAspect="1"/>
          </p:cNvPicPr>
          <p:nvPr/>
        </p:nvPicPr>
        <p:blipFill>
          <a:blip r:embed="rId4"/>
          <a:stretch>
            <a:fillRect/>
          </a:stretch>
        </p:blipFill>
        <p:spPr>
          <a:xfrm>
            <a:off x="279318" y="6252411"/>
            <a:ext cx="5521430" cy="423013"/>
          </a:xfrm>
          <a:prstGeom prst="rect">
            <a:avLst/>
          </a:prstGeom>
        </p:spPr>
      </p:pic>
      <p:pic>
        <p:nvPicPr>
          <p:cNvPr id="2" name="Picture 2" descr="Forside - Einar Kornerup A/S">
            <a:extLst>
              <a:ext uri="{FF2B5EF4-FFF2-40B4-BE49-F238E27FC236}">
                <a16:creationId xmlns:a16="http://schemas.microsoft.com/office/drawing/2014/main" id="{A43F4E7F-07A2-035A-5754-1771512F33E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00748" y="6306360"/>
            <a:ext cx="315113" cy="315113"/>
          </a:xfrm>
          <a:prstGeom prst="rect">
            <a:avLst/>
          </a:prstGeom>
          <a:noFill/>
          <a:extLst>
            <a:ext uri="{909E8E84-426E-40DD-AFC4-6F175D3DCCD1}">
              <a14:hiddenFill xmlns:a14="http://schemas.microsoft.com/office/drawing/2010/main">
                <a:solidFill>
                  <a:srgbClr val="FFFFFF"/>
                </a:solidFill>
              </a14:hiddenFill>
            </a:ext>
          </a:extLst>
        </p:spPr>
      </p:pic>
      <p:sp>
        <p:nvSpPr>
          <p:cNvPr id="16" name="Tekstfelt 15">
            <a:extLst>
              <a:ext uri="{FF2B5EF4-FFF2-40B4-BE49-F238E27FC236}">
                <a16:creationId xmlns:a16="http://schemas.microsoft.com/office/drawing/2014/main" id="{42F116E5-1D03-EDD4-5390-9981BC4826D5}"/>
              </a:ext>
            </a:extLst>
          </p:cNvPr>
          <p:cNvSpPr txBox="1"/>
          <p:nvPr/>
        </p:nvSpPr>
        <p:spPr>
          <a:xfrm>
            <a:off x="476250" y="156249"/>
            <a:ext cx="10840972" cy="2154436"/>
          </a:xfrm>
          <a:prstGeom prst="rect">
            <a:avLst/>
          </a:prstGeom>
          <a:noFill/>
        </p:spPr>
        <p:txBody>
          <a:bodyPr wrap="square" rtlCol="0">
            <a:spAutoFit/>
          </a:bodyPr>
          <a:lstStyle/>
          <a:p>
            <a:r>
              <a:rPr lang="da-DK" sz="5400" dirty="0">
                <a:solidFill>
                  <a:srgbClr val="006B65"/>
                </a:solidFill>
              </a:rPr>
              <a:t>Einar Kornerup A/S </a:t>
            </a:r>
            <a:endParaRPr lang="da-DK" sz="1600" dirty="0">
              <a:solidFill>
                <a:srgbClr val="006B65"/>
              </a:solidFill>
            </a:endParaRPr>
          </a:p>
          <a:p>
            <a:r>
              <a:rPr lang="da-DK" sz="4000" dirty="0">
                <a:solidFill>
                  <a:srgbClr val="006B65"/>
                </a:solidFill>
              </a:rPr>
              <a:t>Hovedentreprenør på renovering af Skyttevænget</a:t>
            </a:r>
          </a:p>
        </p:txBody>
      </p:sp>
      <p:pic>
        <p:nvPicPr>
          <p:cNvPr id="17" name="Billede 16">
            <a:extLst>
              <a:ext uri="{FF2B5EF4-FFF2-40B4-BE49-F238E27FC236}">
                <a16:creationId xmlns:a16="http://schemas.microsoft.com/office/drawing/2014/main" id="{F3C139FA-99D2-BC78-FBD3-B2653F304343}"/>
              </a:ext>
            </a:extLst>
          </p:cNvPr>
          <p:cNvPicPr>
            <a:picLocks noChangeAspect="1"/>
          </p:cNvPicPr>
          <p:nvPr/>
        </p:nvPicPr>
        <p:blipFill>
          <a:blip r:embed="rId6"/>
          <a:stretch>
            <a:fillRect/>
          </a:stretch>
        </p:blipFill>
        <p:spPr>
          <a:xfrm>
            <a:off x="6935593" y="2260139"/>
            <a:ext cx="2159334" cy="2980459"/>
          </a:xfrm>
          <a:prstGeom prst="rect">
            <a:avLst/>
          </a:prstGeom>
        </p:spPr>
      </p:pic>
      <p:sp>
        <p:nvSpPr>
          <p:cNvPr id="18" name="Tekstfelt 17">
            <a:extLst>
              <a:ext uri="{FF2B5EF4-FFF2-40B4-BE49-F238E27FC236}">
                <a16:creationId xmlns:a16="http://schemas.microsoft.com/office/drawing/2014/main" id="{C71AE7FA-7DF4-2E5A-64DE-7F895D7338EB}"/>
              </a:ext>
            </a:extLst>
          </p:cNvPr>
          <p:cNvSpPr txBox="1"/>
          <p:nvPr/>
        </p:nvSpPr>
        <p:spPr>
          <a:xfrm>
            <a:off x="381001" y="5240598"/>
            <a:ext cx="1645210" cy="523220"/>
          </a:xfrm>
          <a:prstGeom prst="rect">
            <a:avLst/>
          </a:prstGeom>
          <a:noFill/>
        </p:spPr>
        <p:txBody>
          <a:bodyPr wrap="square" rtlCol="0">
            <a:spAutoFit/>
          </a:bodyPr>
          <a:lstStyle/>
          <a:p>
            <a:r>
              <a:rPr lang="da-DK" sz="1400" dirty="0">
                <a:solidFill>
                  <a:srgbClr val="006B65"/>
                </a:solidFill>
              </a:rPr>
              <a:t>Espen Stausgaard</a:t>
            </a:r>
          </a:p>
          <a:p>
            <a:r>
              <a:rPr lang="da-DK" sz="1400" dirty="0">
                <a:solidFill>
                  <a:srgbClr val="006B65"/>
                </a:solidFill>
              </a:rPr>
              <a:t>Projektchef </a:t>
            </a:r>
          </a:p>
        </p:txBody>
      </p:sp>
      <p:sp>
        <p:nvSpPr>
          <p:cNvPr id="19" name="Tekstfelt 18">
            <a:extLst>
              <a:ext uri="{FF2B5EF4-FFF2-40B4-BE49-F238E27FC236}">
                <a16:creationId xmlns:a16="http://schemas.microsoft.com/office/drawing/2014/main" id="{9FBD1E22-4B19-B45B-7727-512B5C4D3F49}"/>
              </a:ext>
            </a:extLst>
          </p:cNvPr>
          <p:cNvSpPr txBox="1"/>
          <p:nvPr/>
        </p:nvSpPr>
        <p:spPr>
          <a:xfrm>
            <a:off x="2513096" y="5259693"/>
            <a:ext cx="2070511" cy="738664"/>
          </a:xfrm>
          <a:prstGeom prst="rect">
            <a:avLst/>
          </a:prstGeom>
          <a:noFill/>
        </p:spPr>
        <p:txBody>
          <a:bodyPr wrap="square" rtlCol="0">
            <a:spAutoFit/>
          </a:bodyPr>
          <a:lstStyle/>
          <a:p>
            <a:r>
              <a:rPr lang="da-DK" sz="1400" dirty="0">
                <a:solidFill>
                  <a:srgbClr val="006B65"/>
                </a:solidFill>
              </a:rPr>
              <a:t>Charlotte W. Eriksen</a:t>
            </a:r>
          </a:p>
          <a:p>
            <a:r>
              <a:rPr lang="da-DK" sz="1400" dirty="0">
                <a:solidFill>
                  <a:srgbClr val="006B65"/>
                </a:solidFill>
              </a:rPr>
              <a:t>Bæredygtigheds-koordinator</a:t>
            </a:r>
          </a:p>
        </p:txBody>
      </p:sp>
      <p:sp>
        <p:nvSpPr>
          <p:cNvPr id="20" name="Tekstfelt 19">
            <a:extLst>
              <a:ext uri="{FF2B5EF4-FFF2-40B4-BE49-F238E27FC236}">
                <a16:creationId xmlns:a16="http://schemas.microsoft.com/office/drawing/2014/main" id="{60F59452-201D-1791-7585-DF6A643B967D}"/>
              </a:ext>
            </a:extLst>
          </p:cNvPr>
          <p:cNvSpPr txBox="1"/>
          <p:nvPr/>
        </p:nvSpPr>
        <p:spPr>
          <a:xfrm>
            <a:off x="4693145" y="5276947"/>
            <a:ext cx="2087896" cy="523220"/>
          </a:xfrm>
          <a:prstGeom prst="rect">
            <a:avLst/>
          </a:prstGeom>
          <a:noFill/>
        </p:spPr>
        <p:txBody>
          <a:bodyPr wrap="square" rtlCol="0">
            <a:spAutoFit/>
          </a:bodyPr>
          <a:lstStyle/>
          <a:p>
            <a:r>
              <a:rPr lang="da-DK" sz="1400" dirty="0">
                <a:solidFill>
                  <a:srgbClr val="006B65"/>
                </a:solidFill>
              </a:rPr>
              <a:t>Dorthe Maimann</a:t>
            </a:r>
          </a:p>
          <a:p>
            <a:r>
              <a:rPr lang="da-DK" sz="1400" dirty="0">
                <a:solidFill>
                  <a:srgbClr val="006B65"/>
                </a:solidFill>
              </a:rPr>
              <a:t>Byggepladsassistent</a:t>
            </a:r>
          </a:p>
        </p:txBody>
      </p:sp>
      <p:sp>
        <p:nvSpPr>
          <p:cNvPr id="21" name="Tekstfelt 20">
            <a:extLst>
              <a:ext uri="{FF2B5EF4-FFF2-40B4-BE49-F238E27FC236}">
                <a16:creationId xmlns:a16="http://schemas.microsoft.com/office/drawing/2014/main" id="{DCB36CE1-639F-8152-300D-DF9DE4D7BBAF}"/>
              </a:ext>
            </a:extLst>
          </p:cNvPr>
          <p:cNvSpPr txBox="1"/>
          <p:nvPr/>
        </p:nvSpPr>
        <p:spPr>
          <a:xfrm>
            <a:off x="6828668" y="5297774"/>
            <a:ext cx="2087896" cy="523220"/>
          </a:xfrm>
          <a:prstGeom prst="rect">
            <a:avLst/>
          </a:prstGeom>
          <a:noFill/>
        </p:spPr>
        <p:txBody>
          <a:bodyPr wrap="square" rtlCol="0">
            <a:spAutoFit/>
          </a:bodyPr>
          <a:lstStyle/>
          <a:p>
            <a:r>
              <a:rPr lang="da-DK" sz="1400" dirty="0">
                <a:solidFill>
                  <a:srgbClr val="006B65"/>
                </a:solidFill>
              </a:rPr>
              <a:t>Kristoffer H. Andersen</a:t>
            </a:r>
          </a:p>
          <a:p>
            <a:r>
              <a:rPr lang="da-DK" sz="1400" dirty="0">
                <a:solidFill>
                  <a:srgbClr val="006B65"/>
                </a:solidFill>
              </a:rPr>
              <a:t>Entrepriseleder</a:t>
            </a:r>
          </a:p>
        </p:txBody>
      </p:sp>
      <p:sp>
        <p:nvSpPr>
          <p:cNvPr id="22" name="Tekstfelt 21">
            <a:extLst>
              <a:ext uri="{FF2B5EF4-FFF2-40B4-BE49-F238E27FC236}">
                <a16:creationId xmlns:a16="http://schemas.microsoft.com/office/drawing/2014/main" id="{1144E3EB-86E3-B616-BEDE-F22D8CA0B2C3}"/>
              </a:ext>
            </a:extLst>
          </p:cNvPr>
          <p:cNvSpPr txBox="1"/>
          <p:nvPr/>
        </p:nvSpPr>
        <p:spPr>
          <a:xfrm>
            <a:off x="9249479" y="3273314"/>
            <a:ext cx="2466271" cy="954107"/>
          </a:xfrm>
          <a:prstGeom prst="rect">
            <a:avLst/>
          </a:prstGeom>
          <a:noFill/>
        </p:spPr>
        <p:txBody>
          <a:bodyPr wrap="square" rtlCol="0">
            <a:spAutoFit/>
          </a:bodyPr>
          <a:lstStyle/>
          <a:p>
            <a:r>
              <a:rPr lang="da-DK" sz="2800" dirty="0">
                <a:solidFill>
                  <a:srgbClr val="006B65"/>
                </a:solidFill>
              </a:rPr>
              <a:t>- Plus 50-60 håndværkere</a:t>
            </a:r>
          </a:p>
        </p:txBody>
      </p:sp>
      <p:pic>
        <p:nvPicPr>
          <p:cNvPr id="23" name="Billede 22">
            <a:extLst>
              <a:ext uri="{FF2B5EF4-FFF2-40B4-BE49-F238E27FC236}">
                <a16:creationId xmlns:a16="http://schemas.microsoft.com/office/drawing/2014/main" id="{F061DE51-6735-894E-26D2-6C6DA0D2DE12}"/>
              </a:ext>
            </a:extLst>
          </p:cNvPr>
          <p:cNvPicPr>
            <a:picLocks noChangeAspect="1"/>
          </p:cNvPicPr>
          <p:nvPr/>
        </p:nvPicPr>
        <p:blipFill>
          <a:blip r:embed="rId7"/>
          <a:stretch>
            <a:fillRect/>
          </a:stretch>
        </p:blipFill>
        <p:spPr>
          <a:xfrm>
            <a:off x="476250" y="2287647"/>
            <a:ext cx="1990269" cy="2952952"/>
          </a:xfrm>
          <a:prstGeom prst="rect">
            <a:avLst/>
          </a:prstGeom>
        </p:spPr>
      </p:pic>
      <p:pic>
        <p:nvPicPr>
          <p:cNvPr id="24" name="Billede 23">
            <a:extLst>
              <a:ext uri="{FF2B5EF4-FFF2-40B4-BE49-F238E27FC236}">
                <a16:creationId xmlns:a16="http://schemas.microsoft.com/office/drawing/2014/main" id="{80317794-151D-63C4-ADA1-6A15C1C88376}"/>
              </a:ext>
            </a:extLst>
          </p:cNvPr>
          <p:cNvPicPr>
            <a:picLocks noChangeAspect="1"/>
          </p:cNvPicPr>
          <p:nvPr/>
        </p:nvPicPr>
        <p:blipFill>
          <a:blip r:embed="rId8"/>
          <a:stretch>
            <a:fillRect/>
          </a:stretch>
        </p:blipFill>
        <p:spPr>
          <a:xfrm>
            <a:off x="2603583" y="2287648"/>
            <a:ext cx="2018124" cy="2952951"/>
          </a:xfrm>
          <a:prstGeom prst="rect">
            <a:avLst/>
          </a:prstGeom>
        </p:spPr>
      </p:pic>
      <p:pic>
        <p:nvPicPr>
          <p:cNvPr id="25" name="Billede 24">
            <a:extLst>
              <a:ext uri="{FF2B5EF4-FFF2-40B4-BE49-F238E27FC236}">
                <a16:creationId xmlns:a16="http://schemas.microsoft.com/office/drawing/2014/main" id="{4CDCF194-9B67-AA96-C1CB-2214611E2C88}"/>
              </a:ext>
            </a:extLst>
          </p:cNvPr>
          <p:cNvPicPr>
            <a:picLocks noChangeAspect="1"/>
          </p:cNvPicPr>
          <p:nvPr/>
        </p:nvPicPr>
        <p:blipFill>
          <a:blip r:embed="rId9"/>
          <a:stretch>
            <a:fillRect/>
          </a:stretch>
        </p:blipFill>
        <p:spPr>
          <a:xfrm>
            <a:off x="4780404" y="2272264"/>
            <a:ext cx="2000637" cy="2968335"/>
          </a:xfrm>
          <a:prstGeom prst="rect">
            <a:avLst/>
          </a:prstGeom>
        </p:spPr>
      </p:pic>
    </p:spTree>
    <p:extLst>
      <p:ext uri="{BB962C8B-B14F-4D97-AF65-F5344CB8AC3E}">
        <p14:creationId xmlns:p14="http://schemas.microsoft.com/office/powerpoint/2010/main" val="31768499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3" name="Billede 42">
            <a:extLst>
              <a:ext uri="{FF2B5EF4-FFF2-40B4-BE49-F238E27FC236}">
                <a16:creationId xmlns:a16="http://schemas.microsoft.com/office/drawing/2014/main" id="{53C71358-BC3A-8DD1-3768-99A7C1FA0A9E}"/>
              </a:ext>
            </a:extLst>
          </p:cNvPr>
          <p:cNvPicPr>
            <a:picLocks noChangeAspect="1"/>
          </p:cNvPicPr>
          <p:nvPr/>
        </p:nvPicPr>
        <p:blipFill rotWithShape="1">
          <a:blip r:embed="rId3"/>
          <a:srcRect r="9307"/>
          <a:stretch/>
        </p:blipFill>
        <p:spPr>
          <a:xfrm>
            <a:off x="161925" y="4267201"/>
            <a:ext cx="9096375" cy="2456062"/>
          </a:xfrm>
          <a:prstGeom prst="rect">
            <a:avLst/>
          </a:prstGeom>
        </p:spPr>
      </p:pic>
      <p:pic>
        <p:nvPicPr>
          <p:cNvPr id="15" name="Picture 2" descr="Boligsøgende | KAB">
            <a:extLst>
              <a:ext uri="{FF2B5EF4-FFF2-40B4-BE49-F238E27FC236}">
                <a16:creationId xmlns:a16="http://schemas.microsoft.com/office/drawing/2014/main" id="{7A508A78-DAD0-4B8D-9713-9022253AF8C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63027" y="6342907"/>
            <a:ext cx="363991" cy="13514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9993F8C5-DE2C-41D8-B741-5CB968DE0D78}"/>
              </a:ext>
            </a:extLst>
          </p:cNvPr>
          <p:cNvPicPr>
            <a:picLocks noChangeAspect="1"/>
          </p:cNvPicPr>
          <p:nvPr/>
        </p:nvPicPr>
        <p:blipFill>
          <a:blip r:embed="rId5"/>
          <a:stretch>
            <a:fillRect/>
          </a:stretch>
        </p:blipFill>
        <p:spPr>
          <a:xfrm>
            <a:off x="279318" y="6252411"/>
            <a:ext cx="5521430" cy="423013"/>
          </a:xfrm>
          <a:prstGeom prst="rect">
            <a:avLst/>
          </a:prstGeom>
        </p:spPr>
      </p:pic>
      <p:pic>
        <p:nvPicPr>
          <p:cNvPr id="2" name="Picture 2" descr="Forside - Einar Kornerup A/S">
            <a:extLst>
              <a:ext uri="{FF2B5EF4-FFF2-40B4-BE49-F238E27FC236}">
                <a16:creationId xmlns:a16="http://schemas.microsoft.com/office/drawing/2014/main" id="{A43F4E7F-07A2-035A-5754-1771512F33E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00748" y="6306360"/>
            <a:ext cx="315113" cy="31511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7">
            <a:extLst>
              <a:ext uri="{FF2B5EF4-FFF2-40B4-BE49-F238E27FC236}">
                <a16:creationId xmlns:a16="http://schemas.microsoft.com/office/drawing/2014/main" id="{C608EC84-DDD7-2643-0701-889929BEA06C}"/>
              </a:ext>
            </a:extLst>
          </p:cNvPr>
          <p:cNvPicPr>
            <a:picLocks noChangeAspect="1"/>
          </p:cNvPicPr>
          <p:nvPr/>
        </p:nvPicPr>
        <p:blipFill>
          <a:blip r:embed="rId7"/>
          <a:stretch>
            <a:fillRect/>
          </a:stretch>
        </p:blipFill>
        <p:spPr>
          <a:xfrm>
            <a:off x="5966974" y="47625"/>
            <a:ext cx="5945708" cy="6206942"/>
          </a:xfrm>
          <a:prstGeom prst="rect">
            <a:avLst/>
          </a:prstGeom>
        </p:spPr>
      </p:pic>
      <p:sp>
        <p:nvSpPr>
          <p:cNvPr id="13" name="Rektangel: afrundede hjørner 12">
            <a:extLst>
              <a:ext uri="{FF2B5EF4-FFF2-40B4-BE49-F238E27FC236}">
                <a16:creationId xmlns:a16="http://schemas.microsoft.com/office/drawing/2014/main" id="{C721F351-B0A1-7702-F27F-C572E94564AA}"/>
              </a:ext>
            </a:extLst>
          </p:cNvPr>
          <p:cNvSpPr/>
          <p:nvPr/>
        </p:nvSpPr>
        <p:spPr>
          <a:xfrm>
            <a:off x="1476265" y="1645297"/>
            <a:ext cx="3900049" cy="1085377"/>
          </a:xfrm>
          <a:prstGeom prst="roundRect">
            <a:avLst/>
          </a:prstGeom>
          <a:noFill/>
          <a:ln w="19050">
            <a:solidFill>
              <a:srgbClr val="006963"/>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4" name="Rektangel: afrundede hjørner 13">
            <a:extLst>
              <a:ext uri="{FF2B5EF4-FFF2-40B4-BE49-F238E27FC236}">
                <a16:creationId xmlns:a16="http://schemas.microsoft.com/office/drawing/2014/main" id="{ED92CC07-CC64-7165-D1DC-2B96199C682B}"/>
              </a:ext>
            </a:extLst>
          </p:cNvPr>
          <p:cNvSpPr/>
          <p:nvPr/>
        </p:nvSpPr>
        <p:spPr>
          <a:xfrm>
            <a:off x="533400" y="4668297"/>
            <a:ext cx="2174793" cy="600075"/>
          </a:xfrm>
          <a:prstGeom prst="roundRect">
            <a:avLst/>
          </a:prstGeom>
          <a:noFill/>
          <a:ln w="12700">
            <a:solidFill>
              <a:srgbClr val="00696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27" name="Billede 26">
            <a:extLst>
              <a:ext uri="{FF2B5EF4-FFF2-40B4-BE49-F238E27FC236}">
                <a16:creationId xmlns:a16="http://schemas.microsoft.com/office/drawing/2014/main" id="{17AAB2B1-9657-2567-6344-895090FCBF5F}"/>
              </a:ext>
            </a:extLst>
          </p:cNvPr>
          <p:cNvPicPr>
            <a:picLocks noChangeAspect="1"/>
          </p:cNvPicPr>
          <p:nvPr/>
        </p:nvPicPr>
        <p:blipFill>
          <a:blip r:embed="rId8"/>
          <a:stretch>
            <a:fillRect/>
          </a:stretch>
        </p:blipFill>
        <p:spPr>
          <a:xfrm>
            <a:off x="1544597" y="1704975"/>
            <a:ext cx="3716240" cy="914400"/>
          </a:xfrm>
          <a:prstGeom prst="rect">
            <a:avLst/>
          </a:prstGeom>
        </p:spPr>
      </p:pic>
      <p:cxnSp>
        <p:nvCxnSpPr>
          <p:cNvPr id="29" name="Lige forbindelse 28">
            <a:extLst>
              <a:ext uri="{FF2B5EF4-FFF2-40B4-BE49-F238E27FC236}">
                <a16:creationId xmlns:a16="http://schemas.microsoft.com/office/drawing/2014/main" id="{1703D730-B2B1-2C9A-6D6E-B9AED550B50E}"/>
              </a:ext>
            </a:extLst>
          </p:cNvPr>
          <p:cNvCxnSpPr>
            <a:cxnSpLocks/>
            <a:stCxn id="14" idx="0"/>
            <a:endCxn id="13" idx="2"/>
          </p:cNvCxnSpPr>
          <p:nvPr/>
        </p:nvCxnSpPr>
        <p:spPr>
          <a:xfrm flipV="1">
            <a:off x="1620797" y="2730674"/>
            <a:ext cx="1805493" cy="1937623"/>
          </a:xfrm>
          <a:prstGeom prst="line">
            <a:avLst/>
          </a:prstGeom>
          <a:ln w="12700">
            <a:solidFill>
              <a:srgbClr val="006963"/>
            </a:solidFill>
            <a:prstDash val="solid"/>
          </a:ln>
        </p:spPr>
        <p:style>
          <a:lnRef idx="1">
            <a:schemeClr val="accent1"/>
          </a:lnRef>
          <a:fillRef idx="0">
            <a:schemeClr val="accent1"/>
          </a:fillRef>
          <a:effectRef idx="0">
            <a:schemeClr val="accent1"/>
          </a:effectRef>
          <a:fontRef idx="minor">
            <a:schemeClr val="tx1"/>
          </a:fontRef>
        </p:style>
      </p:cxnSp>
      <p:sp>
        <p:nvSpPr>
          <p:cNvPr id="52" name="Title 1">
            <a:extLst>
              <a:ext uri="{FF2B5EF4-FFF2-40B4-BE49-F238E27FC236}">
                <a16:creationId xmlns:a16="http://schemas.microsoft.com/office/drawing/2014/main" id="{84552075-6DD4-C7D6-D9BF-CA934E9A907C}"/>
              </a:ext>
            </a:extLst>
          </p:cNvPr>
          <p:cNvSpPr>
            <a:spLocks noGrp="1"/>
          </p:cNvSpPr>
          <p:nvPr>
            <p:ph type="title"/>
          </p:nvPr>
        </p:nvSpPr>
        <p:spPr>
          <a:xfrm>
            <a:off x="58022" y="113462"/>
            <a:ext cx="4837828" cy="944662"/>
          </a:xfrm>
        </p:spPr>
        <p:txBody>
          <a:bodyPr>
            <a:normAutofit/>
          </a:bodyPr>
          <a:lstStyle/>
          <a:p>
            <a:pPr fontAlgn="base"/>
            <a:r>
              <a:rPr lang="da-DK" sz="1600" dirty="0">
                <a:solidFill>
                  <a:srgbClr val="006963"/>
                </a:solidFill>
              </a:rPr>
              <a:t>Byggeplads</a:t>
            </a:r>
            <a:br>
              <a:rPr lang="da-DK" sz="1600" dirty="0">
                <a:solidFill>
                  <a:srgbClr val="006963"/>
                </a:solidFill>
              </a:rPr>
            </a:br>
            <a:br>
              <a:rPr lang="da-DK" sz="1100" b="0" dirty="0">
                <a:solidFill>
                  <a:srgbClr val="006963"/>
                </a:solidFill>
              </a:rPr>
            </a:br>
            <a:r>
              <a:rPr lang="da-DK" sz="1100" b="0" dirty="0">
                <a:solidFill>
                  <a:srgbClr val="006963"/>
                </a:solidFill>
              </a:rPr>
              <a:t>Indretning af byggeplads  - Hovedskurbyen mellem blok 1 og 4</a:t>
            </a:r>
          </a:p>
        </p:txBody>
      </p:sp>
    </p:spTree>
    <p:extLst>
      <p:ext uri="{BB962C8B-B14F-4D97-AF65-F5344CB8AC3E}">
        <p14:creationId xmlns:p14="http://schemas.microsoft.com/office/powerpoint/2010/main" val="1728895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Billede 3">
            <a:extLst>
              <a:ext uri="{FF2B5EF4-FFF2-40B4-BE49-F238E27FC236}">
                <a16:creationId xmlns:a16="http://schemas.microsoft.com/office/drawing/2014/main" id="{E2D7292B-7778-9BAC-3E08-76468297C5B6}"/>
              </a:ext>
            </a:extLst>
          </p:cNvPr>
          <p:cNvPicPr>
            <a:picLocks noChangeAspect="1"/>
          </p:cNvPicPr>
          <p:nvPr/>
        </p:nvPicPr>
        <p:blipFill>
          <a:blip r:embed="rId3"/>
          <a:stretch>
            <a:fillRect/>
          </a:stretch>
        </p:blipFill>
        <p:spPr>
          <a:xfrm>
            <a:off x="161925" y="4267201"/>
            <a:ext cx="10029826" cy="2456062"/>
          </a:xfrm>
          <a:prstGeom prst="rect">
            <a:avLst/>
          </a:prstGeom>
        </p:spPr>
      </p:pic>
      <p:sp>
        <p:nvSpPr>
          <p:cNvPr id="6" name="Rektangel: afrundede hjørner 5">
            <a:extLst>
              <a:ext uri="{FF2B5EF4-FFF2-40B4-BE49-F238E27FC236}">
                <a16:creationId xmlns:a16="http://schemas.microsoft.com/office/drawing/2014/main" id="{4B5DBA0B-61D9-889C-36B0-C06A624B0E66}"/>
              </a:ext>
            </a:extLst>
          </p:cNvPr>
          <p:cNvSpPr/>
          <p:nvPr/>
        </p:nvSpPr>
        <p:spPr>
          <a:xfrm>
            <a:off x="126917" y="4762500"/>
            <a:ext cx="2511566" cy="676275"/>
          </a:xfrm>
          <a:prstGeom prst="roundRect">
            <a:avLst/>
          </a:prstGeom>
          <a:noFill/>
          <a:ln w="12700">
            <a:solidFill>
              <a:srgbClr val="00696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1" name="Title 1">
            <a:extLst>
              <a:ext uri="{FF2B5EF4-FFF2-40B4-BE49-F238E27FC236}">
                <a16:creationId xmlns:a16="http://schemas.microsoft.com/office/drawing/2014/main" id="{78416482-BAC9-4D77-B3C9-F444D48FAE88}"/>
              </a:ext>
            </a:extLst>
          </p:cNvPr>
          <p:cNvSpPr>
            <a:spLocks noGrp="1"/>
          </p:cNvSpPr>
          <p:nvPr>
            <p:ph type="title"/>
          </p:nvPr>
        </p:nvSpPr>
        <p:spPr>
          <a:xfrm>
            <a:off x="58022" y="113462"/>
            <a:ext cx="4837828" cy="944662"/>
          </a:xfrm>
        </p:spPr>
        <p:txBody>
          <a:bodyPr>
            <a:normAutofit/>
          </a:bodyPr>
          <a:lstStyle/>
          <a:p>
            <a:pPr fontAlgn="base"/>
            <a:r>
              <a:rPr lang="da-DK" sz="1600" dirty="0">
                <a:solidFill>
                  <a:srgbClr val="006963"/>
                </a:solidFill>
              </a:rPr>
              <a:t>Byggeplads</a:t>
            </a:r>
            <a:br>
              <a:rPr lang="da-DK" sz="1600" dirty="0">
                <a:solidFill>
                  <a:srgbClr val="006963"/>
                </a:solidFill>
              </a:rPr>
            </a:br>
            <a:br>
              <a:rPr lang="da-DK" sz="1100" b="0" dirty="0">
                <a:solidFill>
                  <a:srgbClr val="006963"/>
                </a:solidFill>
              </a:rPr>
            </a:br>
            <a:r>
              <a:rPr lang="da-DK" sz="1100" b="0" dirty="0">
                <a:solidFill>
                  <a:srgbClr val="006963"/>
                </a:solidFill>
              </a:rPr>
              <a:t>Indretning af byggeplads  - Affaldsstation ved blok 2</a:t>
            </a:r>
          </a:p>
        </p:txBody>
      </p:sp>
      <p:pic>
        <p:nvPicPr>
          <p:cNvPr id="15" name="Picture 2" descr="Boligsøgende | KAB">
            <a:extLst>
              <a:ext uri="{FF2B5EF4-FFF2-40B4-BE49-F238E27FC236}">
                <a16:creationId xmlns:a16="http://schemas.microsoft.com/office/drawing/2014/main" id="{7A508A78-DAD0-4B8D-9713-9022253AF8C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63027" y="6342907"/>
            <a:ext cx="363991" cy="13514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9993F8C5-DE2C-41D8-B741-5CB968DE0D78}"/>
              </a:ext>
            </a:extLst>
          </p:cNvPr>
          <p:cNvPicPr>
            <a:picLocks noChangeAspect="1"/>
          </p:cNvPicPr>
          <p:nvPr/>
        </p:nvPicPr>
        <p:blipFill>
          <a:blip r:embed="rId5"/>
          <a:stretch>
            <a:fillRect/>
          </a:stretch>
        </p:blipFill>
        <p:spPr>
          <a:xfrm>
            <a:off x="279318" y="6252411"/>
            <a:ext cx="5521430" cy="423013"/>
          </a:xfrm>
          <a:prstGeom prst="rect">
            <a:avLst/>
          </a:prstGeom>
        </p:spPr>
      </p:pic>
      <p:pic>
        <p:nvPicPr>
          <p:cNvPr id="2" name="Picture 2" descr="Forside - Einar Kornerup A/S">
            <a:extLst>
              <a:ext uri="{FF2B5EF4-FFF2-40B4-BE49-F238E27FC236}">
                <a16:creationId xmlns:a16="http://schemas.microsoft.com/office/drawing/2014/main" id="{A43F4E7F-07A2-035A-5754-1771512F33E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00748" y="6306360"/>
            <a:ext cx="315113" cy="31511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F5646F82-1AC1-1838-15AE-298354BFE0E5}"/>
              </a:ext>
            </a:extLst>
          </p:cNvPr>
          <p:cNvPicPr>
            <a:picLocks noChangeAspect="1"/>
          </p:cNvPicPr>
          <p:nvPr/>
        </p:nvPicPr>
        <p:blipFill rotWithShape="1">
          <a:blip r:embed="rId7"/>
          <a:srcRect b="9440"/>
          <a:stretch/>
        </p:blipFill>
        <p:spPr>
          <a:xfrm>
            <a:off x="6636065" y="173475"/>
            <a:ext cx="5352818" cy="6447997"/>
          </a:xfrm>
          <a:prstGeom prst="rect">
            <a:avLst/>
          </a:prstGeom>
        </p:spPr>
      </p:pic>
      <p:grpSp>
        <p:nvGrpSpPr>
          <p:cNvPr id="17" name="Gruppe 16">
            <a:extLst>
              <a:ext uri="{FF2B5EF4-FFF2-40B4-BE49-F238E27FC236}">
                <a16:creationId xmlns:a16="http://schemas.microsoft.com/office/drawing/2014/main" id="{79A5989D-5C30-D780-579C-E415B7F55975}"/>
              </a:ext>
            </a:extLst>
          </p:cNvPr>
          <p:cNvGrpSpPr/>
          <p:nvPr/>
        </p:nvGrpSpPr>
        <p:grpSpPr>
          <a:xfrm>
            <a:off x="859397" y="1568144"/>
            <a:ext cx="4536339" cy="1358678"/>
            <a:chOff x="1861069" y="773479"/>
            <a:chExt cx="4254792" cy="1340852"/>
          </a:xfrm>
        </p:grpSpPr>
        <p:grpSp>
          <p:nvGrpSpPr>
            <p:cNvPr id="13" name="Gruppe 12">
              <a:extLst>
                <a:ext uri="{FF2B5EF4-FFF2-40B4-BE49-F238E27FC236}">
                  <a16:creationId xmlns:a16="http://schemas.microsoft.com/office/drawing/2014/main" id="{2687F3CC-EEB7-C6D1-BEE2-73B3705AC45F}"/>
                </a:ext>
              </a:extLst>
            </p:cNvPr>
            <p:cNvGrpSpPr/>
            <p:nvPr/>
          </p:nvGrpSpPr>
          <p:grpSpPr>
            <a:xfrm>
              <a:off x="1861069" y="773479"/>
              <a:ext cx="4254792" cy="1320734"/>
              <a:chOff x="1861069" y="773479"/>
              <a:chExt cx="4254792" cy="1320734"/>
            </a:xfrm>
          </p:grpSpPr>
          <p:pic>
            <p:nvPicPr>
              <p:cNvPr id="9" name="Billede 8">
                <a:extLst>
                  <a:ext uri="{FF2B5EF4-FFF2-40B4-BE49-F238E27FC236}">
                    <a16:creationId xmlns:a16="http://schemas.microsoft.com/office/drawing/2014/main" id="{834457AF-E74B-B0B5-E359-8E54CC2B68D3}"/>
                  </a:ext>
                </a:extLst>
              </p:cNvPr>
              <p:cNvPicPr>
                <a:picLocks noChangeAspect="1"/>
              </p:cNvPicPr>
              <p:nvPr/>
            </p:nvPicPr>
            <p:blipFill>
              <a:blip r:embed="rId8">
                <a:alphaModFix amt="36000"/>
              </a:blip>
              <a:stretch>
                <a:fillRect/>
              </a:stretch>
            </p:blipFill>
            <p:spPr>
              <a:xfrm>
                <a:off x="1861069" y="852430"/>
                <a:ext cx="4254792" cy="1241783"/>
              </a:xfrm>
              <a:prstGeom prst="rect">
                <a:avLst/>
              </a:prstGeom>
            </p:spPr>
          </p:pic>
          <p:pic>
            <p:nvPicPr>
              <p:cNvPr id="12" name="Billede 11">
                <a:extLst>
                  <a:ext uri="{FF2B5EF4-FFF2-40B4-BE49-F238E27FC236}">
                    <a16:creationId xmlns:a16="http://schemas.microsoft.com/office/drawing/2014/main" id="{908A692F-541F-8D4A-E1A5-7BFD6D05FC3E}"/>
                  </a:ext>
                </a:extLst>
              </p:cNvPr>
              <p:cNvPicPr>
                <a:picLocks noChangeAspect="1"/>
              </p:cNvPicPr>
              <p:nvPr/>
            </p:nvPicPr>
            <p:blipFill>
              <a:blip r:embed="rId9"/>
              <a:stretch>
                <a:fillRect/>
              </a:stretch>
            </p:blipFill>
            <p:spPr>
              <a:xfrm>
                <a:off x="4371975" y="773479"/>
                <a:ext cx="1428773" cy="556801"/>
              </a:xfrm>
              <a:prstGeom prst="rect">
                <a:avLst/>
              </a:prstGeom>
            </p:spPr>
          </p:pic>
        </p:grpSp>
        <p:pic>
          <p:nvPicPr>
            <p:cNvPr id="16" name="Billede 15">
              <a:extLst>
                <a:ext uri="{FF2B5EF4-FFF2-40B4-BE49-F238E27FC236}">
                  <a16:creationId xmlns:a16="http://schemas.microsoft.com/office/drawing/2014/main" id="{953B2B73-CCB0-8539-2736-E2A3C82574ED}"/>
                </a:ext>
              </a:extLst>
            </p:cNvPr>
            <p:cNvPicPr>
              <a:picLocks noChangeAspect="1"/>
            </p:cNvPicPr>
            <p:nvPr/>
          </p:nvPicPr>
          <p:blipFill>
            <a:blip r:embed="rId10"/>
            <a:stretch>
              <a:fillRect/>
            </a:stretch>
          </p:blipFill>
          <p:spPr>
            <a:xfrm>
              <a:off x="1962150" y="1857375"/>
              <a:ext cx="4149364" cy="256956"/>
            </a:xfrm>
            <a:prstGeom prst="rect">
              <a:avLst/>
            </a:prstGeom>
          </p:spPr>
        </p:pic>
      </p:grpSp>
      <p:sp>
        <p:nvSpPr>
          <p:cNvPr id="18" name="Rektangel: afrundede hjørner 17">
            <a:extLst>
              <a:ext uri="{FF2B5EF4-FFF2-40B4-BE49-F238E27FC236}">
                <a16:creationId xmlns:a16="http://schemas.microsoft.com/office/drawing/2014/main" id="{F5A2EBC7-CC1C-F8E5-4A81-795CFB554106}"/>
              </a:ext>
            </a:extLst>
          </p:cNvPr>
          <p:cNvSpPr/>
          <p:nvPr/>
        </p:nvSpPr>
        <p:spPr>
          <a:xfrm>
            <a:off x="967167" y="1644344"/>
            <a:ext cx="4423935" cy="1365556"/>
          </a:xfrm>
          <a:prstGeom prst="roundRect">
            <a:avLst/>
          </a:prstGeom>
          <a:noFill/>
          <a:ln w="19050">
            <a:solidFill>
              <a:srgbClr val="006963"/>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19" name="Lige forbindelse 18">
            <a:extLst>
              <a:ext uri="{FF2B5EF4-FFF2-40B4-BE49-F238E27FC236}">
                <a16:creationId xmlns:a16="http://schemas.microsoft.com/office/drawing/2014/main" id="{7857818B-6419-FD77-814C-376E3ECC9F70}"/>
              </a:ext>
            </a:extLst>
          </p:cNvPr>
          <p:cNvCxnSpPr>
            <a:cxnSpLocks/>
            <a:stCxn id="6" idx="0"/>
            <a:endCxn id="18" idx="2"/>
          </p:cNvCxnSpPr>
          <p:nvPr/>
        </p:nvCxnSpPr>
        <p:spPr>
          <a:xfrm flipV="1">
            <a:off x="1382700" y="3009900"/>
            <a:ext cx="1796435" cy="1752600"/>
          </a:xfrm>
          <a:prstGeom prst="line">
            <a:avLst/>
          </a:prstGeom>
          <a:ln w="12700">
            <a:solidFill>
              <a:srgbClr val="00696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417269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6" name="Billede 45">
            <a:extLst>
              <a:ext uri="{FF2B5EF4-FFF2-40B4-BE49-F238E27FC236}">
                <a16:creationId xmlns:a16="http://schemas.microsoft.com/office/drawing/2014/main" id="{95C745AC-87D7-407D-5971-9BF62FF680FA}"/>
              </a:ext>
            </a:extLst>
          </p:cNvPr>
          <p:cNvPicPr>
            <a:picLocks noChangeAspect="1"/>
          </p:cNvPicPr>
          <p:nvPr/>
        </p:nvPicPr>
        <p:blipFill>
          <a:blip r:embed="rId3"/>
          <a:stretch>
            <a:fillRect/>
          </a:stretch>
        </p:blipFill>
        <p:spPr>
          <a:xfrm>
            <a:off x="161925" y="4267201"/>
            <a:ext cx="10029826" cy="2456062"/>
          </a:xfrm>
          <a:prstGeom prst="rect">
            <a:avLst/>
          </a:prstGeom>
        </p:spPr>
      </p:pic>
      <p:pic>
        <p:nvPicPr>
          <p:cNvPr id="15" name="Picture 2" descr="Boligsøgende | KAB">
            <a:extLst>
              <a:ext uri="{FF2B5EF4-FFF2-40B4-BE49-F238E27FC236}">
                <a16:creationId xmlns:a16="http://schemas.microsoft.com/office/drawing/2014/main" id="{7A508A78-DAD0-4B8D-9713-9022253AF8C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63027" y="6342907"/>
            <a:ext cx="363991" cy="13514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9993F8C5-DE2C-41D8-B741-5CB968DE0D78}"/>
              </a:ext>
            </a:extLst>
          </p:cNvPr>
          <p:cNvPicPr>
            <a:picLocks noChangeAspect="1"/>
          </p:cNvPicPr>
          <p:nvPr/>
        </p:nvPicPr>
        <p:blipFill>
          <a:blip r:embed="rId5"/>
          <a:stretch>
            <a:fillRect/>
          </a:stretch>
        </p:blipFill>
        <p:spPr>
          <a:xfrm>
            <a:off x="279318" y="6252411"/>
            <a:ext cx="5521430" cy="423013"/>
          </a:xfrm>
          <a:prstGeom prst="rect">
            <a:avLst/>
          </a:prstGeom>
        </p:spPr>
      </p:pic>
      <p:pic>
        <p:nvPicPr>
          <p:cNvPr id="2" name="Picture 2" descr="Forside - Einar Kornerup A/S">
            <a:extLst>
              <a:ext uri="{FF2B5EF4-FFF2-40B4-BE49-F238E27FC236}">
                <a16:creationId xmlns:a16="http://schemas.microsoft.com/office/drawing/2014/main" id="{A43F4E7F-07A2-035A-5754-1771512F33E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00748" y="6306360"/>
            <a:ext cx="315113" cy="315113"/>
          </a:xfrm>
          <a:prstGeom prst="rect">
            <a:avLst/>
          </a:prstGeom>
          <a:noFill/>
          <a:extLst>
            <a:ext uri="{909E8E84-426E-40DD-AFC4-6F175D3DCCD1}">
              <a14:hiddenFill xmlns:a14="http://schemas.microsoft.com/office/drawing/2010/main">
                <a:solidFill>
                  <a:srgbClr val="FFFFFF"/>
                </a:solidFill>
              </a14:hiddenFill>
            </a:ext>
          </a:extLst>
        </p:spPr>
      </p:pic>
      <p:grpSp>
        <p:nvGrpSpPr>
          <p:cNvPr id="13" name="Gruppe 12">
            <a:extLst>
              <a:ext uri="{FF2B5EF4-FFF2-40B4-BE49-F238E27FC236}">
                <a16:creationId xmlns:a16="http://schemas.microsoft.com/office/drawing/2014/main" id="{53BD71FD-2E0A-5575-484C-B4EDEF3EC375}"/>
              </a:ext>
            </a:extLst>
          </p:cNvPr>
          <p:cNvGrpSpPr/>
          <p:nvPr/>
        </p:nvGrpSpPr>
        <p:grpSpPr>
          <a:xfrm>
            <a:off x="6524625" y="171450"/>
            <a:ext cx="5407513" cy="6450023"/>
            <a:chOff x="433149" y="829103"/>
            <a:chExt cx="4603513" cy="5701409"/>
          </a:xfrm>
        </p:grpSpPr>
        <p:grpSp>
          <p:nvGrpSpPr>
            <p:cNvPr id="14" name="Gruppe 13">
              <a:extLst>
                <a:ext uri="{FF2B5EF4-FFF2-40B4-BE49-F238E27FC236}">
                  <a16:creationId xmlns:a16="http://schemas.microsoft.com/office/drawing/2014/main" id="{0E65CDF4-B385-B305-988A-5C178543BAC1}"/>
                </a:ext>
              </a:extLst>
            </p:cNvPr>
            <p:cNvGrpSpPr/>
            <p:nvPr/>
          </p:nvGrpSpPr>
          <p:grpSpPr>
            <a:xfrm>
              <a:off x="433149" y="829103"/>
              <a:ext cx="4603513" cy="5701409"/>
              <a:chOff x="520938" y="918945"/>
              <a:chExt cx="3940812" cy="5491568"/>
            </a:xfrm>
          </p:grpSpPr>
          <p:pic>
            <p:nvPicPr>
              <p:cNvPr id="20" name="Billede 19">
                <a:extLst>
                  <a:ext uri="{FF2B5EF4-FFF2-40B4-BE49-F238E27FC236}">
                    <a16:creationId xmlns:a16="http://schemas.microsoft.com/office/drawing/2014/main" id="{3ADE0642-C3B9-F229-73ED-41A8847A4D4C}"/>
                  </a:ext>
                </a:extLst>
              </p:cNvPr>
              <p:cNvPicPr>
                <a:picLocks noChangeAspect="1"/>
              </p:cNvPicPr>
              <p:nvPr/>
            </p:nvPicPr>
            <p:blipFill>
              <a:blip r:embed="rId7"/>
              <a:stretch>
                <a:fillRect/>
              </a:stretch>
            </p:blipFill>
            <p:spPr>
              <a:xfrm>
                <a:off x="520938" y="918945"/>
                <a:ext cx="3940812" cy="5491568"/>
              </a:xfrm>
              <a:prstGeom prst="rect">
                <a:avLst/>
              </a:prstGeom>
            </p:spPr>
          </p:pic>
          <p:cxnSp>
            <p:nvCxnSpPr>
              <p:cNvPr id="21" name="Lige forbindelse 20">
                <a:extLst>
                  <a:ext uri="{FF2B5EF4-FFF2-40B4-BE49-F238E27FC236}">
                    <a16:creationId xmlns:a16="http://schemas.microsoft.com/office/drawing/2014/main" id="{FDEE5B6D-BF1B-08C5-49DA-2B00EA07B03F}"/>
                  </a:ext>
                </a:extLst>
              </p:cNvPr>
              <p:cNvCxnSpPr>
                <a:cxnSpLocks/>
              </p:cNvCxnSpPr>
              <p:nvPr/>
            </p:nvCxnSpPr>
            <p:spPr>
              <a:xfrm>
                <a:off x="3127375" y="4965700"/>
                <a:ext cx="71755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Lige forbindelse 21">
                <a:extLst>
                  <a:ext uri="{FF2B5EF4-FFF2-40B4-BE49-F238E27FC236}">
                    <a16:creationId xmlns:a16="http://schemas.microsoft.com/office/drawing/2014/main" id="{7D55EFB2-6235-53B6-27E8-04A1CAEAC209}"/>
                  </a:ext>
                </a:extLst>
              </p:cNvPr>
              <p:cNvCxnSpPr>
                <a:cxnSpLocks/>
              </p:cNvCxnSpPr>
              <p:nvPr/>
            </p:nvCxnSpPr>
            <p:spPr>
              <a:xfrm>
                <a:off x="2222500" y="5172075"/>
                <a:ext cx="65087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Lige forbindelse 22">
                <a:extLst>
                  <a:ext uri="{FF2B5EF4-FFF2-40B4-BE49-F238E27FC236}">
                    <a16:creationId xmlns:a16="http://schemas.microsoft.com/office/drawing/2014/main" id="{1E356A1E-6ED9-0425-1FB0-80E98EEF1956}"/>
                  </a:ext>
                </a:extLst>
              </p:cNvPr>
              <p:cNvCxnSpPr>
                <a:cxnSpLocks/>
              </p:cNvCxnSpPr>
              <p:nvPr/>
            </p:nvCxnSpPr>
            <p:spPr>
              <a:xfrm>
                <a:off x="2222500" y="4812506"/>
                <a:ext cx="0" cy="38496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Lige forbindelse 23">
                <a:extLst>
                  <a:ext uri="{FF2B5EF4-FFF2-40B4-BE49-F238E27FC236}">
                    <a16:creationId xmlns:a16="http://schemas.microsoft.com/office/drawing/2014/main" id="{E0156BF3-EDA7-840D-65B0-E3E3EDA1083D}"/>
                  </a:ext>
                </a:extLst>
              </p:cNvPr>
              <p:cNvCxnSpPr>
                <a:cxnSpLocks/>
              </p:cNvCxnSpPr>
              <p:nvPr/>
            </p:nvCxnSpPr>
            <p:spPr>
              <a:xfrm flipH="1">
                <a:off x="1942813" y="4829968"/>
                <a:ext cx="27968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Lige forbindelse 24">
                <a:extLst>
                  <a:ext uri="{FF2B5EF4-FFF2-40B4-BE49-F238E27FC236}">
                    <a16:creationId xmlns:a16="http://schemas.microsoft.com/office/drawing/2014/main" id="{881813C8-E222-24A3-295A-80851A0C5258}"/>
                  </a:ext>
                </a:extLst>
              </p:cNvPr>
              <p:cNvCxnSpPr>
                <a:cxnSpLocks/>
              </p:cNvCxnSpPr>
              <p:nvPr/>
            </p:nvCxnSpPr>
            <p:spPr>
              <a:xfrm flipV="1">
                <a:off x="1127125" y="5053013"/>
                <a:ext cx="756444" cy="13731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Lige forbindelse 25">
                <a:extLst>
                  <a:ext uri="{FF2B5EF4-FFF2-40B4-BE49-F238E27FC236}">
                    <a16:creationId xmlns:a16="http://schemas.microsoft.com/office/drawing/2014/main" id="{5DD7382E-8A44-58A2-C04D-CD499A3B2EF2}"/>
                  </a:ext>
                </a:extLst>
              </p:cNvPr>
              <p:cNvCxnSpPr>
                <a:cxnSpLocks/>
              </p:cNvCxnSpPr>
              <p:nvPr/>
            </p:nvCxnSpPr>
            <p:spPr>
              <a:xfrm flipH="1" flipV="1">
                <a:off x="1743075" y="3869531"/>
                <a:ext cx="100013" cy="121205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Lige forbindelse 26">
                <a:extLst>
                  <a:ext uri="{FF2B5EF4-FFF2-40B4-BE49-F238E27FC236}">
                    <a16:creationId xmlns:a16="http://schemas.microsoft.com/office/drawing/2014/main" id="{596CDABB-0710-B5A5-5665-89E5C7683197}"/>
                  </a:ext>
                </a:extLst>
              </p:cNvPr>
              <p:cNvCxnSpPr>
                <a:cxnSpLocks/>
              </p:cNvCxnSpPr>
              <p:nvPr/>
            </p:nvCxnSpPr>
            <p:spPr>
              <a:xfrm flipH="1">
                <a:off x="1735140" y="3869531"/>
                <a:ext cx="250825" cy="33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Lige forbindelse 27">
                <a:extLst>
                  <a:ext uri="{FF2B5EF4-FFF2-40B4-BE49-F238E27FC236}">
                    <a16:creationId xmlns:a16="http://schemas.microsoft.com/office/drawing/2014/main" id="{85556A05-237E-E25F-8A85-0A2065C5784F}"/>
                  </a:ext>
                </a:extLst>
              </p:cNvPr>
              <p:cNvCxnSpPr>
                <a:cxnSpLocks/>
              </p:cNvCxnSpPr>
              <p:nvPr/>
            </p:nvCxnSpPr>
            <p:spPr>
              <a:xfrm flipH="1" flipV="1">
                <a:off x="2183605" y="2700338"/>
                <a:ext cx="128588" cy="114538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Lige forbindelse 28">
                <a:extLst>
                  <a:ext uri="{FF2B5EF4-FFF2-40B4-BE49-F238E27FC236}">
                    <a16:creationId xmlns:a16="http://schemas.microsoft.com/office/drawing/2014/main" id="{6CD4986A-998E-75F9-230A-0B50DFE351E8}"/>
                  </a:ext>
                </a:extLst>
              </p:cNvPr>
              <p:cNvCxnSpPr>
                <a:cxnSpLocks/>
              </p:cNvCxnSpPr>
              <p:nvPr/>
            </p:nvCxnSpPr>
            <p:spPr>
              <a:xfrm flipH="1">
                <a:off x="2222500" y="3848100"/>
                <a:ext cx="10636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Lige forbindelse 29">
                <a:extLst>
                  <a:ext uri="{FF2B5EF4-FFF2-40B4-BE49-F238E27FC236}">
                    <a16:creationId xmlns:a16="http://schemas.microsoft.com/office/drawing/2014/main" id="{F8D542E5-B84E-19FA-C82B-3EBB19D286CC}"/>
                  </a:ext>
                </a:extLst>
              </p:cNvPr>
              <p:cNvCxnSpPr>
                <a:cxnSpLocks/>
              </p:cNvCxnSpPr>
              <p:nvPr/>
            </p:nvCxnSpPr>
            <p:spPr>
              <a:xfrm flipH="1" flipV="1">
                <a:off x="1127125" y="2831639"/>
                <a:ext cx="2104231" cy="5681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 name="Lige forbindelse 30">
                <a:extLst>
                  <a:ext uri="{FF2B5EF4-FFF2-40B4-BE49-F238E27FC236}">
                    <a16:creationId xmlns:a16="http://schemas.microsoft.com/office/drawing/2014/main" id="{BA56E887-E3D7-4176-92AF-E8132025DFC6}"/>
                  </a:ext>
                </a:extLst>
              </p:cNvPr>
              <p:cNvCxnSpPr>
                <a:cxnSpLocks/>
              </p:cNvCxnSpPr>
              <p:nvPr/>
            </p:nvCxnSpPr>
            <p:spPr>
              <a:xfrm>
                <a:off x="3211511" y="2764631"/>
                <a:ext cx="0" cy="12144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2" name="Lige forbindelse 31">
                <a:extLst>
                  <a:ext uri="{FF2B5EF4-FFF2-40B4-BE49-F238E27FC236}">
                    <a16:creationId xmlns:a16="http://schemas.microsoft.com/office/drawing/2014/main" id="{361EE728-E22B-6194-734F-3E55BA9703A0}"/>
                  </a:ext>
                </a:extLst>
              </p:cNvPr>
              <p:cNvCxnSpPr>
                <a:cxnSpLocks/>
              </p:cNvCxnSpPr>
              <p:nvPr/>
            </p:nvCxnSpPr>
            <p:spPr>
              <a:xfrm>
                <a:off x="1243013" y="2700338"/>
                <a:ext cx="85444" cy="33813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 name="Lige forbindelse 32">
                <a:extLst>
                  <a:ext uri="{FF2B5EF4-FFF2-40B4-BE49-F238E27FC236}">
                    <a16:creationId xmlns:a16="http://schemas.microsoft.com/office/drawing/2014/main" id="{0012E1EC-CD15-A538-0F74-F32356A1CBC1}"/>
                  </a:ext>
                </a:extLst>
              </p:cNvPr>
              <p:cNvCxnSpPr>
                <a:cxnSpLocks/>
              </p:cNvCxnSpPr>
              <p:nvPr/>
            </p:nvCxnSpPr>
            <p:spPr>
              <a:xfrm>
                <a:off x="1328457" y="3012614"/>
                <a:ext cx="12702" cy="18573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4" name="Lige forbindelse 33">
                <a:extLst>
                  <a:ext uri="{FF2B5EF4-FFF2-40B4-BE49-F238E27FC236}">
                    <a16:creationId xmlns:a16="http://schemas.microsoft.com/office/drawing/2014/main" id="{B757AAD4-2490-F3DC-173F-004F6C3E6FA5}"/>
                  </a:ext>
                </a:extLst>
              </p:cNvPr>
              <p:cNvCxnSpPr>
                <a:cxnSpLocks/>
              </p:cNvCxnSpPr>
              <p:nvPr/>
            </p:nvCxnSpPr>
            <p:spPr>
              <a:xfrm flipH="1">
                <a:off x="1148955" y="3181681"/>
                <a:ext cx="177121" cy="4411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16" name="Lige forbindelse 15">
              <a:extLst>
                <a:ext uri="{FF2B5EF4-FFF2-40B4-BE49-F238E27FC236}">
                  <a16:creationId xmlns:a16="http://schemas.microsoft.com/office/drawing/2014/main" id="{9142BA64-B888-0A2A-1176-A4AFC19F2C26}"/>
                </a:ext>
              </a:extLst>
            </p:cNvPr>
            <p:cNvCxnSpPr>
              <a:cxnSpLocks/>
            </p:cNvCxnSpPr>
            <p:nvPr/>
          </p:nvCxnSpPr>
          <p:spPr>
            <a:xfrm flipH="1">
              <a:off x="735806" y="3283744"/>
              <a:ext cx="154782" cy="4048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Lige forbindelse 16">
              <a:extLst>
                <a:ext uri="{FF2B5EF4-FFF2-40B4-BE49-F238E27FC236}">
                  <a16:creationId xmlns:a16="http://schemas.microsoft.com/office/drawing/2014/main" id="{3A8B2394-DAA0-1FA5-3560-FCC3D00926ED}"/>
                </a:ext>
              </a:extLst>
            </p:cNvPr>
            <p:cNvCxnSpPr>
              <a:cxnSpLocks/>
            </p:cNvCxnSpPr>
            <p:nvPr/>
          </p:nvCxnSpPr>
          <p:spPr>
            <a:xfrm>
              <a:off x="754856" y="3324225"/>
              <a:ext cx="83344" cy="47863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Lige forbindelse 17">
              <a:extLst>
                <a:ext uri="{FF2B5EF4-FFF2-40B4-BE49-F238E27FC236}">
                  <a16:creationId xmlns:a16="http://schemas.microsoft.com/office/drawing/2014/main" id="{F587BC50-58CC-18FD-8D18-D1185D67BE76}"/>
                </a:ext>
              </a:extLst>
            </p:cNvPr>
            <p:cNvCxnSpPr>
              <a:cxnSpLocks/>
            </p:cNvCxnSpPr>
            <p:nvPr/>
          </p:nvCxnSpPr>
          <p:spPr>
            <a:xfrm flipH="1">
              <a:off x="511969" y="3782615"/>
              <a:ext cx="342900" cy="8509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Lige forbindelse 18">
              <a:extLst>
                <a:ext uri="{FF2B5EF4-FFF2-40B4-BE49-F238E27FC236}">
                  <a16:creationId xmlns:a16="http://schemas.microsoft.com/office/drawing/2014/main" id="{B357802E-A5AF-C00D-3799-58E85D98AF90}"/>
                </a:ext>
              </a:extLst>
            </p:cNvPr>
            <p:cNvCxnSpPr>
              <a:cxnSpLocks/>
            </p:cNvCxnSpPr>
            <p:nvPr/>
          </p:nvCxnSpPr>
          <p:spPr>
            <a:xfrm>
              <a:off x="2783901" y="2844378"/>
              <a:ext cx="0" cy="16581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48" name="Rektangel: afrundede hjørner 47">
            <a:extLst>
              <a:ext uri="{FF2B5EF4-FFF2-40B4-BE49-F238E27FC236}">
                <a16:creationId xmlns:a16="http://schemas.microsoft.com/office/drawing/2014/main" id="{DA9C43BB-2BC5-1F94-7EE7-29FE3F356E65}"/>
              </a:ext>
            </a:extLst>
          </p:cNvPr>
          <p:cNvSpPr/>
          <p:nvPr/>
        </p:nvSpPr>
        <p:spPr>
          <a:xfrm>
            <a:off x="2448928" y="4298951"/>
            <a:ext cx="2357027" cy="1447799"/>
          </a:xfrm>
          <a:prstGeom prst="roundRect">
            <a:avLst/>
          </a:prstGeom>
          <a:noFill/>
          <a:ln w="12700">
            <a:solidFill>
              <a:srgbClr val="00696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49" name="Lige forbindelse 48">
            <a:extLst>
              <a:ext uri="{FF2B5EF4-FFF2-40B4-BE49-F238E27FC236}">
                <a16:creationId xmlns:a16="http://schemas.microsoft.com/office/drawing/2014/main" id="{C3EEE2D0-4DAD-314D-D26B-3A1B50DFB356}"/>
              </a:ext>
            </a:extLst>
          </p:cNvPr>
          <p:cNvCxnSpPr>
            <a:cxnSpLocks/>
            <a:stCxn id="48" idx="0"/>
            <a:endCxn id="47" idx="2"/>
          </p:cNvCxnSpPr>
          <p:nvPr/>
        </p:nvCxnSpPr>
        <p:spPr>
          <a:xfrm flipH="1" flipV="1">
            <a:off x="2826978" y="3043334"/>
            <a:ext cx="800464" cy="1255617"/>
          </a:xfrm>
          <a:prstGeom prst="line">
            <a:avLst/>
          </a:prstGeom>
          <a:ln w="12700">
            <a:solidFill>
              <a:srgbClr val="006963"/>
            </a:solidFill>
          </a:ln>
        </p:spPr>
        <p:style>
          <a:lnRef idx="1">
            <a:schemeClr val="accent1"/>
          </a:lnRef>
          <a:fillRef idx="0">
            <a:schemeClr val="accent1"/>
          </a:fillRef>
          <a:effectRef idx="0">
            <a:schemeClr val="accent1"/>
          </a:effectRef>
          <a:fontRef idx="minor">
            <a:schemeClr val="tx1"/>
          </a:fontRef>
        </p:style>
      </p:cxnSp>
      <p:sp>
        <p:nvSpPr>
          <p:cNvPr id="52" name="Rektangel: afrundede hjørner 51">
            <a:extLst>
              <a:ext uri="{FF2B5EF4-FFF2-40B4-BE49-F238E27FC236}">
                <a16:creationId xmlns:a16="http://schemas.microsoft.com/office/drawing/2014/main" id="{02435077-B719-710F-C4F5-1EF293B8BEC8}"/>
              </a:ext>
            </a:extLst>
          </p:cNvPr>
          <p:cNvSpPr/>
          <p:nvPr/>
        </p:nvSpPr>
        <p:spPr>
          <a:xfrm>
            <a:off x="10057526" y="4667483"/>
            <a:ext cx="1190368" cy="467623"/>
          </a:xfrm>
          <a:prstGeom prst="roundRect">
            <a:avLst/>
          </a:prstGeom>
          <a:noFill/>
          <a:ln w="28575">
            <a:solidFill>
              <a:srgbClr val="0070C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solidFill>
                <a:srgbClr val="0070C0"/>
              </a:solidFill>
            </a:endParaRPr>
          </a:p>
        </p:txBody>
      </p:sp>
      <p:sp>
        <p:nvSpPr>
          <p:cNvPr id="67" name="Title 1">
            <a:extLst>
              <a:ext uri="{FF2B5EF4-FFF2-40B4-BE49-F238E27FC236}">
                <a16:creationId xmlns:a16="http://schemas.microsoft.com/office/drawing/2014/main" id="{7E6069DF-64AD-AFF8-09D5-FD2F5E44ED0F}"/>
              </a:ext>
            </a:extLst>
          </p:cNvPr>
          <p:cNvSpPr>
            <a:spLocks noGrp="1"/>
          </p:cNvSpPr>
          <p:nvPr>
            <p:ph type="title"/>
          </p:nvPr>
        </p:nvSpPr>
        <p:spPr>
          <a:xfrm>
            <a:off x="58022" y="113462"/>
            <a:ext cx="4837828" cy="944662"/>
          </a:xfrm>
        </p:spPr>
        <p:txBody>
          <a:bodyPr>
            <a:normAutofit/>
          </a:bodyPr>
          <a:lstStyle/>
          <a:p>
            <a:pPr fontAlgn="base"/>
            <a:r>
              <a:rPr lang="da-DK" sz="1600" dirty="0">
                <a:solidFill>
                  <a:srgbClr val="006963"/>
                </a:solidFill>
              </a:rPr>
              <a:t>Gravearbejder for fjernvarme</a:t>
            </a:r>
            <a:br>
              <a:rPr lang="da-DK" sz="1600" dirty="0">
                <a:solidFill>
                  <a:srgbClr val="006963"/>
                </a:solidFill>
              </a:rPr>
            </a:br>
            <a:br>
              <a:rPr lang="da-DK" sz="1100" b="0" dirty="0">
                <a:solidFill>
                  <a:srgbClr val="006963"/>
                </a:solidFill>
              </a:rPr>
            </a:br>
            <a:r>
              <a:rPr lang="da-DK" sz="1100" b="0" dirty="0">
                <a:solidFill>
                  <a:srgbClr val="006963"/>
                </a:solidFill>
              </a:rPr>
              <a:t>Mellem blok 1 og 4 - og fremadrettet.</a:t>
            </a:r>
          </a:p>
        </p:txBody>
      </p:sp>
      <p:grpSp>
        <p:nvGrpSpPr>
          <p:cNvPr id="73" name="Gruppe 72">
            <a:extLst>
              <a:ext uri="{FF2B5EF4-FFF2-40B4-BE49-F238E27FC236}">
                <a16:creationId xmlns:a16="http://schemas.microsoft.com/office/drawing/2014/main" id="{91DD2FBB-784C-E7E8-F796-A3E36345A5B2}"/>
              </a:ext>
            </a:extLst>
          </p:cNvPr>
          <p:cNvGrpSpPr/>
          <p:nvPr/>
        </p:nvGrpSpPr>
        <p:grpSpPr>
          <a:xfrm>
            <a:off x="272331" y="1562101"/>
            <a:ext cx="5109293" cy="1481233"/>
            <a:chOff x="272331" y="1562101"/>
            <a:chExt cx="5109293" cy="1481233"/>
          </a:xfrm>
        </p:grpSpPr>
        <p:pic>
          <p:nvPicPr>
            <p:cNvPr id="40" name="Billede 39">
              <a:extLst>
                <a:ext uri="{FF2B5EF4-FFF2-40B4-BE49-F238E27FC236}">
                  <a16:creationId xmlns:a16="http://schemas.microsoft.com/office/drawing/2014/main" id="{43B7244F-EC32-0F68-43B8-8C67BFABE97C}"/>
                </a:ext>
              </a:extLst>
            </p:cNvPr>
            <p:cNvPicPr>
              <a:picLocks noChangeAspect="1"/>
            </p:cNvPicPr>
            <p:nvPr/>
          </p:nvPicPr>
          <p:blipFill>
            <a:blip r:embed="rId8"/>
            <a:stretch>
              <a:fillRect/>
            </a:stretch>
          </p:blipFill>
          <p:spPr>
            <a:xfrm>
              <a:off x="273048" y="2566485"/>
              <a:ext cx="4634011" cy="359756"/>
            </a:xfrm>
            <a:prstGeom prst="rect">
              <a:avLst/>
            </a:prstGeom>
          </p:spPr>
        </p:pic>
        <p:sp>
          <p:nvSpPr>
            <p:cNvPr id="47" name="Rektangel: afrundede hjørner 46">
              <a:extLst>
                <a:ext uri="{FF2B5EF4-FFF2-40B4-BE49-F238E27FC236}">
                  <a16:creationId xmlns:a16="http://schemas.microsoft.com/office/drawing/2014/main" id="{31C2ABE4-2669-C1B7-083F-E9963D07DA82}"/>
                </a:ext>
              </a:extLst>
            </p:cNvPr>
            <p:cNvSpPr/>
            <p:nvPr/>
          </p:nvSpPr>
          <p:spPr>
            <a:xfrm>
              <a:off x="272331" y="1562101"/>
              <a:ext cx="5109293" cy="1481233"/>
            </a:xfrm>
            <a:prstGeom prst="roundRect">
              <a:avLst/>
            </a:prstGeom>
            <a:noFill/>
            <a:ln w="19050">
              <a:solidFill>
                <a:srgbClr val="006963"/>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pic>
          <p:nvPicPr>
            <p:cNvPr id="71" name="Billede 70">
              <a:extLst>
                <a:ext uri="{FF2B5EF4-FFF2-40B4-BE49-F238E27FC236}">
                  <a16:creationId xmlns:a16="http://schemas.microsoft.com/office/drawing/2014/main" id="{A5BFAFB8-31B0-AEA7-27F6-8DB37FE195E4}"/>
                </a:ext>
              </a:extLst>
            </p:cNvPr>
            <p:cNvPicPr>
              <a:picLocks noChangeAspect="1"/>
            </p:cNvPicPr>
            <p:nvPr/>
          </p:nvPicPr>
          <p:blipFill>
            <a:blip r:embed="rId9"/>
            <a:stretch>
              <a:fillRect/>
            </a:stretch>
          </p:blipFill>
          <p:spPr>
            <a:xfrm>
              <a:off x="2594805" y="1638299"/>
              <a:ext cx="2721211" cy="936331"/>
            </a:xfrm>
            <a:prstGeom prst="rect">
              <a:avLst/>
            </a:prstGeom>
          </p:spPr>
        </p:pic>
      </p:grpSp>
    </p:spTree>
    <p:extLst>
      <p:ext uri="{BB962C8B-B14F-4D97-AF65-F5344CB8AC3E}">
        <p14:creationId xmlns:p14="http://schemas.microsoft.com/office/powerpoint/2010/main" val="1691107313"/>
      </p:ext>
    </p:extLst>
  </p:cSld>
  <p:clrMapOvr>
    <a:masterClrMapping/>
  </p:clrMapOvr>
</p:sld>
</file>

<file path=ppt/theme/theme1.xml><?xml version="1.0" encoding="utf-8"?>
<a:theme xmlns:a="http://schemas.openxmlformats.org/drawingml/2006/main" name="1_Office Theme">
  <a:themeElements>
    <a:clrScheme name="Arkitema 2">
      <a:dk1>
        <a:srgbClr val="424242"/>
      </a:dk1>
      <a:lt1>
        <a:srgbClr val="FFFFFF"/>
      </a:lt1>
      <a:dk2>
        <a:srgbClr val="44546A"/>
      </a:dk2>
      <a:lt2>
        <a:srgbClr val="E7E6E6"/>
      </a:lt2>
      <a:accent1>
        <a:srgbClr val="97A6B3"/>
      </a:accent1>
      <a:accent2>
        <a:srgbClr val="7C9D96"/>
      </a:accent2>
      <a:accent3>
        <a:srgbClr val="C96763"/>
      </a:accent3>
      <a:accent4>
        <a:srgbClr val="CB7651"/>
      </a:accent4>
      <a:accent5>
        <a:srgbClr val="FFBB59"/>
      </a:accent5>
      <a:accent6>
        <a:srgbClr val="333333"/>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2DBDC6F5DBD34D46B54B610CE6F5D652" ma:contentTypeVersion="11" ma:contentTypeDescription="Opret et nyt dokument." ma:contentTypeScope="" ma:versionID="8b4478499c385a1ce3f882311f8d93b1">
  <xsd:schema xmlns:xsd="http://www.w3.org/2001/XMLSchema" xmlns:xs="http://www.w3.org/2001/XMLSchema" xmlns:p="http://schemas.microsoft.com/office/2006/metadata/properties" xmlns:ns2="b5c88f0d-fd1f-4053-b83e-00ab55cce29a" xmlns:ns3="14edbfc3-5768-4b81-ab4c-9108c8d86340" targetNamespace="http://schemas.microsoft.com/office/2006/metadata/properties" ma:root="true" ma:fieldsID="95394fa7c8d67608658a8b159961a6e4" ns2:_="" ns3:_="">
    <xsd:import namespace="b5c88f0d-fd1f-4053-b83e-00ab55cce29a"/>
    <xsd:import namespace="14edbfc3-5768-4b81-ab4c-9108c8d86340"/>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lcf76f155ced4ddcb4097134ff3c332f" minOccurs="0"/>
                <xsd:element ref="ns3:TaxCatchAll" minOccurs="0"/>
                <xsd:element ref="ns2:MediaServiceDateTaken" minOccurs="0"/>
                <xsd:element ref="ns2:MediaServiceGenerationTime" minOccurs="0"/>
                <xsd:element ref="ns2:MediaServiceEventHashCode" minOccurs="0"/>
                <xsd:element ref="ns2:MediaServiceOCR"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5c88f0d-fd1f-4053-b83e-00ab55cce29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lcf76f155ced4ddcb4097134ff3c332f" ma:index="12" nillable="true" ma:taxonomy="true" ma:internalName="lcf76f155ced4ddcb4097134ff3c332f" ma:taxonomyFieldName="MediaServiceImageTags" ma:displayName="Billedmærker" ma:readOnly="false" ma:fieldId="{5cf76f15-5ced-4ddc-b409-7134ff3c332f}" ma:taxonomyMulti="true" ma:sspId="93949bf3-7bf5-4a39-b9fc-7a20b617e413" ma:termSetId="09814cd3-568e-fe90-9814-8d621ff8fb84" ma:anchorId="fba54fb3-c3e1-fe81-a776-ca4b69148c4d" ma:open="true" ma:isKeyword="false">
      <xsd:complexType>
        <xsd:sequence>
          <xsd:element ref="pc:Terms" minOccurs="0" maxOccurs="1"/>
        </xsd:sequence>
      </xsd:complex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LengthInSeconds" ma:index="18"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14edbfc3-5768-4b81-ab4c-9108c8d86340" elementFormDefault="qualified">
    <xsd:import namespace="http://schemas.microsoft.com/office/2006/documentManagement/types"/>
    <xsd:import namespace="http://schemas.microsoft.com/office/infopath/2007/PartnerControls"/>
    <xsd:element name="TaxCatchAll" ma:index="13" nillable="true" ma:displayName="Taxonomy Catch All Column" ma:hidden="true" ma:list="{dd44134a-dca1-4b57-8788-11033d82bfd1}" ma:internalName="TaxCatchAll" ma:showField="CatchAllData" ma:web="14edbfc3-5768-4b81-ab4c-9108c8d8634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dhol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53557E3-B823-48C0-871A-AA8C6C497E1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5c88f0d-fd1f-4053-b83e-00ab55cce29a"/>
    <ds:schemaRef ds:uri="14edbfc3-5768-4b81-ab4c-9108c8d8634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0EA96DA9-F432-4306-A34F-5003B6CFF6F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7325</TotalTime>
  <Words>598</Words>
  <Application>Microsoft Office PowerPoint</Application>
  <PresentationFormat>Widescreen</PresentationFormat>
  <Paragraphs>43</Paragraphs>
  <Slides>15</Slides>
  <Notes>15</Notes>
  <HiddenSlides>0</HiddenSlides>
  <MMClips>0</MMClips>
  <ScaleCrop>false</ScaleCrop>
  <HeadingPairs>
    <vt:vector size="6" baseType="variant">
      <vt:variant>
        <vt:lpstr>Benyttede skrifttyper</vt:lpstr>
      </vt:variant>
      <vt:variant>
        <vt:i4>4</vt:i4>
      </vt:variant>
      <vt:variant>
        <vt:lpstr>Tema</vt:lpstr>
      </vt:variant>
      <vt:variant>
        <vt:i4>1</vt:i4>
      </vt:variant>
      <vt:variant>
        <vt:lpstr>Slidetitler</vt:lpstr>
      </vt:variant>
      <vt:variant>
        <vt:i4>15</vt:i4>
      </vt:variant>
    </vt:vector>
  </HeadingPairs>
  <TitlesOfParts>
    <vt:vector size="20" baseType="lpstr">
      <vt:lpstr>Arial</vt:lpstr>
      <vt:lpstr>Calibri</vt:lpstr>
      <vt:lpstr>Italian Plate No2 Expanded</vt:lpstr>
      <vt:lpstr>System Font Regular</vt:lpstr>
      <vt:lpstr>1_Office Theme</vt:lpstr>
      <vt:lpstr>Skyttevænget   Informationsmøde Byggeplads  Tirsdag, den 9. maj 2023, Kl. 18 - 20                </vt:lpstr>
      <vt:lpstr>Velkommen   Præsentation  Status  Tidsplan   Byggeplads  Beboervalg  Genhusning   Internet  Spørgsmål        </vt:lpstr>
      <vt:lpstr>Status  Tidsplan         </vt:lpstr>
      <vt:lpstr>Tidsplan for byggeriet  Rækkefølge og tidsplan er bestemt så flest mulige beboere kan genhuses i Skyttevænget.   Tidsplanen er foreløbig og kan ændre sig.</vt:lpstr>
      <vt:lpstr>Byggeplads  Indretning af byggeplads </vt:lpstr>
      <vt:lpstr>PowerPoint-præsentation</vt:lpstr>
      <vt:lpstr>Byggeplads  Indretning af byggeplads  - Hovedskurbyen mellem blok 1 og 4</vt:lpstr>
      <vt:lpstr>Byggeplads  Indretning af byggeplads  - Affaldsstation ved blok 2</vt:lpstr>
      <vt:lpstr>Gravearbejder for fjernvarme  Mellem blok 1 og 4 - og fremadrettet.</vt:lpstr>
      <vt:lpstr>Identifikation af håndværkere på byggesagen Einar Kornerups egne folk og vores underentreprenører.   </vt:lpstr>
      <vt:lpstr>Beboervalg Badeværelse  Alle boliger får et helt nyt badeværelse, som er opdelt i brusebad, toilet og håndvask.   De fleste badeværelser udvides ved at flytte væggen lidt ud i entréen. De boliger, som i dag har små indeliggende badeværelser, bliver helt ombygget, så der er plads til et større badeværelse og et helt nyt køkken.   Alle vægge beklædes med hvide glaserede fliser. Gulvet beklædes med skridsikre gulvfliser.   Du kan selv vælge mellem seks forskellige farver gulvfliser til dit nye badeværelse.   </vt:lpstr>
      <vt:lpstr>Beboervalg Køkken  Alle boliger får ny bordplade og stålvask.   Du kan selv vælge mellem seks forskellige farver på din nye køkkenbordplade.  Det kan blive nødvendigt at fjerne eller ombygge køkkenskabe, som ikke passer ind med de nye installationer.   I de 52 boliger, som i dag har små indeliggende badeværelser, nedrives de nuværende køkkener for at få plads til et nyt bad. Køkkenet indrettes alt efter boligtypen, i et nyt rum med adgang fra  værelse eller inde i opholdsrummet   </vt:lpstr>
      <vt:lpstr>Genhusning   </vt:lpstr>
      <vt:lpstr>Genhusning          Din internetforbindelse skal flyttes  når du flytter. Fiberby hjælpe med at flytte jeres forbindelse       TV. Aftale med Youssee  Din TV pakke skal flyttes Skal meldes 14. dage før til Yousee Internet: https://yousee.dk/flytadresse  Yousee Frederiksberg kontakt på: 20590991 YouSee kundeservice: 70 70 40 70        </vt:lpstr>
      <vt:lpstr>Spørgsmål?   Hvor kan du få mere at vide?  Ejendomskontoret  Prøveboligen Vaskeriet Hjemmesiden   https://www.sab-bolig.dk/boligafdelinger/alfabetisk-oversigt/skyttevaenget               Tak for i aften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Louise Friberg Sørup</dc:creator>
  <cp:lastModifiedBy>Hilda Hashemi</cp:lastModifiedBy>
  <cp:revision>194</cp:revision>
  <cp:lastPrinted>2023-01-24T09:38:50Z</cp:lastPrinted>
  <dcterms:created xsi:type="dcterms:W3CDTF">2021-05-17T06:16:13Z</dcterms:created>
  <dcterms:modified xsi:type="dcterms:W3CDTF">2023-05-12T11:33:09Z</dcterms:modified>
</cp:coreProperties>
</file>