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80" r:id="rId2"/>
    <p:sldId id="285" r:id="rId3"/>
    <p:sldId id="287" r:id="rId4"/>
    <p:sldId id="288" r:id="rId5"/>
    <p:sldId id="28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3980">
          <p15:clr>
            <a:srgbClr val="A4A3A4"/>
          </p15:clr>
        </p15:guide>
        <p15:guide id="7" pos="73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D2D3D4"/>
    <a:srgbClr val="8E8684"/>
    <a:srgbClr val="006A83"/>
    <a:srgbClr val="8FCAE7"/>
    <a:srgbClr val="EFAB00"/>
    <a:srgbClr val="005A9B"/>
    <a:srgbClr val="8FC18A"/>
    <a:srgbClr val="CCB02A"/>
    <a:srgbClr val="4A4E54"/>
    <a:srgbClr val="B8D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llemlayout 1 - Markerin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yst layout 1 - Markerin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yst layout 2 - Marker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361" autoAdjust="0"/>
  </p:normalViewPr>
  <p:slideViewPr>
    <p:cSldViewPr snapToGrid="0" showGuides="1">
      <p:cViewPr varScale="1">
        <p:scale>
          <a:sx n="82" d="100"/>
          <a:sy n="82" d="100"/>
        </p:scale>
        <p:origin x="126" y="708"/>
      </p:cViewPr>
      <p:guideLst>
        <p:guide pos="3840"/>
        <p:guide orient="horz" pos="3980"/>
        <p:guide pos="73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54" d="100"/>
        <a:sy n="54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303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FDFE10-849F-45C5-BA6E-0E30940CE12F}" type="datetimeFigureOut">
              <a:rPr lang="da-DK" smtClean="0"/>
              <a:t>24-11-2020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B5556-9A1D-4B71-BF33-123828A9E756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644512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72A38B-F9FA-4036-A084-652409E98F08}" type="datetimeFigureOut">
              <a:rPr lang="da-DK" smtClean="0"/>
              <a:t>24-11-2020</a:t>
            </a:fld>
            <a:endParaRPr lang="da-DK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text</a:t>
            </a:r>
            <a:r>
              <a:rPr lang="da-DK" dirty="0"/>
              <a:t> styles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436F85-577F-4A92-A47F-D540A2BCC82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7809116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38180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66927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731850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07108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95891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+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urthColor"/>
          <p:cNvSpPr/>
          <p:nvPr userDrawn="1"/>
        </p:nvSpPr>
        <p:spPr>
          <a:xfrm>
            <a:off x="0" y="0"/>
            <a:ext cx="12193200" cy="6858000"/>
          </a:xfrm>
          <a:custGeom>
            <a:avLst/>
            <a:gdLst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3200 w 12193200"/>
              <a:gd name="connsiteY2" fmla="*/ 6858000 h 6858000"/>
              <a:gd name="connsiteX3" fmla="*/ 0 w 12193200"/>
              <a:gd name="connsiteY3" fmla="*/ 6858000 h 6858000"/>
              <a:gd name="connsiteX4" fmla="*/ 0 w 12193200"/>
              <a:gd name="connsiteY4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3200 w 12193200"/>
              <a:gd name="connsiteY2" fmla="*/ 6858000 h 6858000"/>
              <a:gd name="connsiteX3" fmla="*/ 7260431 w 12193200"/>
              <a:gd name="connsiteY3" fmla="*/ 6858000 h 6858000"/>
              <a:gd name="connsiteX4" fmla="*/ 0 w 12193200"/>
              <a:gd name="connsiteY4" fmla="*/ 6858000 h 6858000"/>
              <a:gd name="connsiteX5" fmla="*/ 0 w 12193200"/>
              <a:gd name="connsiteY5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2000 w 12193200"/>
              <a:gd name="connsiteY2" fmla="*/ 4450556 h 6858000"/>
              <a:gd name="connsiteX3" fmla="*/ 12193200 w 12193200"/>
              <a:gd name="connsiteY3" fmla="*/ 6858000 h 6858000"/>
              <a:gd name="connsiteX4" fmla="*/ 7260431 w 12193200"/>
              <a:gd name="connsiteY4" fmla="*/ 6858000 h 6858000"/>
              <a:gd name="connsiteX5" fmla="*/ 0 w 12193200"/>
              <a:gd name="connsiteY5" fmla="*/ 6858000 h 6858000"/>
              <a:gd name="connsiteX6" fmla="*/ 0 w 12193200"/>
              <a:gd name="connsiteY6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2000 w 12193200"/>
              <a:gd name="connsiteY2" fmla="*/ 4450556 h 6858000"/>
              <a:gd name="connsiteX3" fmla="*/ 7260431 w 12193200"/>
              <a:gd name="connsiteY3" fmla="*/ 6858000 h 6858000"/>
              <a:gd name="connsiteX4" fmla="*/ 0 w 12193200"/>
              <a:gd name="connsiteY4" fmla="*/ 6858000 h 6858000"/>
              <a:gd name="connsiteX5" fmla="*/ 0 w 12193200"/>
              <a:gd name="connsiteY5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2000 w 12193200"/>
              <a:gd name="connsiteY2" fmla="*/ 4450556 h 6858000"/>
              <a:gd name="connsiteX3" fmla="*/ 7266146 w 12193200"/>
              <a:gd name="connsiteY3" fmla="*/ 6858000 h 6858000"/>
              <a:gd name="connsiteX4" fmla="*/ 0 w 12193200"/>
              <a:gd name="connsiteY4" fmla="*/ 6858000 h 6858000"/>
              <a:gd name="connsiteX5" fmla="*/ 0 w 12193200"/>
              <a:gd name="connsiteY5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2000 w 12193200"/>
              <a:gd name="connsiteY2" fmla="*/ 4450556 h 6858000"/>
              <a:gd name="connsiteX3" fmla="*/ 7266146 w 12193200"/>
              <a:gd name="connsiteY3" fmla="*/ 6858000 h 6858000"/>
              <a:gd name="connsiteX4" fmla="*/ 0 w 12193200"/>
              <a:gd name="connsiteY4" fmla="*/ 6858000 h 6858000"/>
              <a:gd name="connsiteX5" fmla="*/ 0 w 12193200"/>
              <a:gd name="connsiteY5" fmla="*/ 0 h 6858000"/>
              <a:gd name="connsiteX0" fmla="*/ 0 w 12193200"/>
              <a:gd name="connsiteY0" fmla="*/ 0 h 6860381"/>
              <a:gd name="connsiteX1" fmla="*/ 12193200 w 12193200"/>
              <a:gd name="connsiteY1" fmla="*/ 0 h 6860381"/>
              <a:gd name="connsiteX2" fmla="*/ 12192000 w 12193200"/>
              <a:gd name="connsiteY2" fmla="*/ 4450556 h 6860381"/>
              <a:gd name="connsiteX3" fmla="*/ 7278052 w 12193200"/>
              <a:gd name="connsiteY3" fmla="*/ 6860381 h 6860381"/>
              <a:gd name="connsiteX4" fmla="*/ 0 w 12193200"/>
              <a:gd name="connsiteY4" fmla="*/ 6858000 h 6860381"/>
              <a:gd name="connsiteX5" fmla="*/ 0 w 12193200"/>
              <a:gd name="connsiteY5" fmla="*/ 0 h 6860381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2000 w 12193200"/>
              <a:gd name="connsiteY2" fmla="*/ 4450556 h 6858000"/>
              <a:gd name="connsiteX3" fmla="*/ 7275670 w 12193200"/>
              <a:gd name="connsiteY3" fmla="*/ 6858000 h 6858000"/>
              <a:gd name="connsiteX4" fmla="*/ 0 w 12193200"/>
              <a:gd name="connsiteY4" fmla="*/ 6858000 h 6858000"/>
              <a:gd name="connsiteX5" fmla="*/ 0 w 121932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3200" h="6858000">
                <a:moveTo>
                  <a:pt x="0" y="0"/>
                </a:moveTo>
                <a:lnTo>
                  <a:pt x="12193200" y="0"/>
                </a:lnTo>
                <a:lnTo>
                  <a:pt x="12192000" y="4450556"/>
                </a:lnTo>
                <a:lnTo>
                  <a:pt x="727567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8E86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19" name="Pladsholder til sidefod 18" hidden="1"/>
          <p:cNvSpPr>
            <a:spLocks noGrp="1"/>
          </p:cNvSpPr>
          <p:nvPr>
            <p:ph type="ftr" sz="quarter" idx="14"/>
          </p:nvPr>
        </p:nvSpPr>
        <p:spPr>
          <a:xfrm>
            <a:off x="2413338" y="6476400"/>
            <a:ext cx="7367084" cy="241200"/>
          </a:xfrm>
          <a:prstGeom prst="rect">
            <a:avLst/>
          </a:prstGeom>
        </p:spPr>
        <p:txBody>
          <a:bodyPr/>
          <a:lstStyle>
            <a:lvl1pPr>
              <a:defRPr sz="100"/>
            </a:lvl1pPr>
          </a:lstStyle>
          <a:p>
            <a:endParaRPr lang="da-DK" dirty="0"/>
          </a:p>
        </p:txBody>
      </p:sp>
      <p:sp>
        <p:nvSpPr>
          <p:cNvPr id="20" name="Pladsholder til slidenummer 19" hidden="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PrimaryColor"/>
          <p:cNvSpPr txBox="1">
            <a:spLocks/>
          </p:cNvSpPr>
          <p:nvPr userDrawn="1"/>
        </p:nvSpPr>
        <p:spPr>
          <a:xfrm>
            <a:off x="0" y="2232000"/>
            <a:ext cx="8348400" cy="4629600"/>
          </a:xfrm>
          <a:custGeom>
            <a:avLst/>
            <a:gdLst>
              <a:gd name="connsiteX0" fmla="*/ 0 w 8345103"/>
              <a:gd name="connsiteY0" fmla="*/ 4634563 h 4634563"/>
              <a:gd name="connsiteX1" fmla="*/ 0 w 8345103"/>
              <a:gd name="connsiteY1" fmla="*/ 0 h 4634563"/>
              <a:gd name="connsiteX2" fmla="*/ 8345103 w 8345103"/>
              <a:gd name="connsiteY2" fmla="*/ 4634563 h 4634563"/>
              <a:gd name="connsiteX3" fmla="*/ 0 w 8345103"/>
              <a:gd name="connsiteY3" fmla="*/ 4634563 h 4634563"/>
              <a:gd name="connsiteX0" fmla="*/ 0 w 8345103"/>
              <a:gd name="connsiteY0" fmla="*/ 4634563 h 4634563"/>
              <a:gd name="connsiteX1" fmla="*/ 0 w 8345103"/>
              <a:gd name="connsiteY1" fmla="*/ 0 h 4634563"/>
              <a:gd name="connsiteX2" fmla="*/ 8345103 w 8345103"/>
              <a:gd name="connsiteY2" fmla="*/ 4634563 h 4634563"/>
              <a:gd name="connsiteX3" fmla="*/ 7275300 w 8345103"/>
              <a:gd name="connsiteY3" fmla="*/ 4632901 h 4634563"/>
              <a:gd name="connsiteX4" fmla="*/ 0 w 8345103"/>
              <a:gd name="connsiteY4" fmla="*/ 4634563 h 4634563"/>
              <a:gd name="connsiteX0" fmla="*/ 0 w 8348428"/>
              <a:gd name="connsiteY0" fmla="*/ 4634563 h 4634563"/>
              <a:gd name="connsiteX1" fmla="*/ 0 w 8348428"/>
              <a:gd name="connsiteY1" fmla="*/ 0 h 4634563"/>
              <a:gd name="connsiteX2" fmla="*/ 8348428 w 8348428"/>
              <a:gd name="connsiteY2" fmla="*/ 4105873 h 4634563"/>
              <a:gd name="connsiteX3" fmla="*/ 7275300 w 8348428"/>
              <a:gd name="connsiteY3" fmla="*/ 4632901 h 4634563"/>
              <a:gd name="connsiteX4" fmla="*/ 0 w 8348428"/>
              <a:gd name="connsiteY4" fmla="*/ 4634563 h 4634563"/>
              <a:gd name="connsiteX0" fmla="*/ 0 w 8348428"/>
              <a:gd name="connsiteY0" fmla="*/ 4624083 h 4624083"/>
              <a:gd name="connsiteX1" fmla="*/ 0 w 8348428"/>
              <a:gd name="connsiteY1" fmla="*/ 0 h 4624083"/>
              <a:gd name="connsiteX2" fmla="*/ 8348428 w 8348428"/>
              <a:gd name="connsiteY2" fmla="*/ 4095393 h 4624083"/>
              <a:gd name="connsiteX3" fmla="*/ 7275300 w 8348428"/>
              <a:gd name="connsiteY3" fmla="*/ 4622421 h 4624083"/>
              <a:gd name="connsiteX4" fmla="*/ 0 w 8348428"/>
              <a:gd name="connsiteY4" fmla="*/ 4624083 h 4624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48428" h="4624083">
                <a:moveTo>
                  <a:pt x="0" y="4624083"/>
                </a:moveTo>
                <a:lnTo>
                  <a:pt x="0" y="0"/>
                </a:lnTo>
                <a:lnTo>
                  <a:pt x="8348428" y="4095393"/>
                </a:lnTo>
                <a:lnTo>
                  <a:pt x="7275300" y="4622421"/>
                </a:lnTo>
                <a:lnTo>
                  <a:pt x="0" y="4624083"/>
                </a:lnTo>
                <a:close/>
              </a:path>
            </a:pathLst>
          </a:custGeom>
          <a:solidFill>
            <a:srgbClr val="006A83"/>
          </a:solidFill>
        </p:spPr>
        <p:txBody>
          <a:bodyPr vert="horz" lIns="432000" tIns="2610000" rIns="3816000" bIns="900000" rtlCol="0" anchor="t" anchorCtr="0">
            <a:noAutofit/>
          </a:bodyPr>
          <a:lstStyle>
            <a:lvl1pPr algn="l" defTabSz="914400" rtl="0" eaLnBrk="1" latinLnBrk="0" hangingPunct="1">
              <a:lnSpc>
                <a:spcPct val="88000"/>
              </a:lnSpc>
              <a:spcBef>
                <a:spcPct val="0"/>
              </a:spcBef>
              <a:buNone/>
              <a:defRPr sz="2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da-DK" sz="100" dirty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406800" y="4795200"/>
            <a:ext cx="4499058" cy="1731600"/>
          </a:xfrm>
        </p:spPr>
        <p:txBody>
          <a:bodyPr lIns="0" anchor="b" anchorCtr="0"/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Kort titel </a:t>
            </a:r>
            <a:br>
              <a:rPr lang="da-DK" dirty="0"/>
            </a:br>
            <a:r>
              <a:rPr lang="da-DK" dirty="0"/>
              <a:t>Evt. dato/sted</a:t>
            </a:r>
            <a:br>
              <a:rPr lang="da-DK" dirty="0"/>
            </a:br>
            <a:r>
              <a:rPr lang="da-DK" dirty="0"/>
              <a:t>x</a:t>
            </a:r>
          </a:p>
        </p:txBody>
      </p:sp>
      <p:sp>
        <p:nvSpPr>
          <p:cNvPr id="13" name="SD_ART_Logo"/>
          <p:cNvSpPr/>
          <p:nvPr userDrawn="1"/>
        </p:nvSpPr>
        <p:spPr>
          <a:xfrm>
            <a:off x="10256400" y="6094800"/>
            <a:ext cx="1530000" cy="363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pic>
        <p:nvPicPr>
          <p:cNvPr id="3" name="SD_ART_Logo_bmkArt">
            <a:extLst>
              <a:ext uri="{FF2B5EF4-FFF2-40B4-BE49-F238E27FC236}">
                <a16:creationId xmlns:a16="http://schemas.microsoft.com/office/drawing/2014/main" id="{2DC833D2-BB57-4297-84F1-2801A4E565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400" y="6088425"/>
            <a:ext cx="1530000" cy="369975"/>
          </a:xfrm>
          <a:prstGeom prst="rect">
            <a:avLst/>
          </a:prstGeom>
        </p:spPr>
      </p:pic>
      <p:sp>
        <p:nvSpPr>
          <p:cNvPr id="10" name="SD_ART_Logo2"/>
          <p:cNvSpPr/>
          <p:nvPr userDrawn="1"/>
        </p:nvSpPr>
        <p:spPr>
          <a:xfrm>
            <a:off x="10753344" y="5544246"/>
            <a:ext cx="103288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12" name="SD_ART_Logo3"/>
          <p:cNvSpPr/>
          <p:nvPr userDrawn="1"/>
        </p:nvSpPr>
        <p:spPr>
          <a:xfrm>
            <a:off x="9757507" y="5860819"/>
            <a:ext cx="2028719" cy="5978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3383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65" userDrawn="1">
          <p15:clr>
            <a:srgbClr val="000000"/>
          </p15:clr>
        </p15:guide>
        <p15:guide id="3" pos="7423" userDrawn="1">
          <p15:clr>
            <a:srgbClr val="000000"/>
          </p15:clr>
        </p15:guide>
        <p15:guide id="4" pos="257" userDrawn="1">
          <p15:clr>
            <a:srgbClr val="00000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med tekst (IV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vid baggrund"/>
          <p:cNvSpPr/>
          <p:nvPr userDrawn="1"/>
        </p:nvSpPr>
        <p:spPr>
          <a:xfrm>
            <a:off x="0" y="0"/>
            <a:ext cx="12189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6" name="Pladsholder til billede 2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89600" cy="6858000"/>
          </a:xfrm>
          <a:solidFill>
            <a:srgbClr val="D2D3D4"/>
          </a:solidFill>
        </p:spPr>
        <p:txBody>
          <a:bodyPr tIns="792000" anchor="ctr" anchorCtr="0"/>
          <a:lstStyle>
            <a:lvl1pPr algn="ctr">
              <a:buNone/>
              <a:defRPr sz="1800"/>
            </a:lvl1pPr>
          </a:lstStyle>
          <a:p>
            <a:r>
              <a:rPr lang="da-DK" noProof="1"/>
              <a:t>Klik her og indsæt billede via Vælg billeder- eller Rediger-knapperne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8098971" y="428"/>
            <a:ext cx="2699646" cy="1818339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5000 w 10000"/>
              <a:gd name="connsiteY2" fmla="*/ 10000 h 10000"/>
              <a:gd name="connsiteX3" fmla="*/ 0 w 10000"/>
              <a:gd name="connsiteY3" fmla="*/ 0 h 10000"/>
              <a:gd name="connsiteX0" fmla="*/ 0 w 10000"/>
              <a:gd name="connsiteY0" fmla="*/ 0 h 9837"/>
              <a:gd name="connsiteX1" fmla="*/ 10000 w 10000"/>
              <a:gd name="connsiteY1" fmla="*/ 0 h 9837"/>
              <a:gd name="connsiteX2" fmla="*/ 6638 w 10000"/>
              <a:gd name="connsiteY2" fmla="*/ 9837 h 9837"/>
              <a:gd name="connsiteX3" fmla="*/ 0 w 10000"/>
              <a:gd name="connsiteY3" fmla="*/ 0 h 9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00" h="9837">
                <a:moveTo>
                  <a:pt x="0" y="0"/>
                </a:moveTo>
                <a:lnTo>
                  <a:pt x="10000" y="0"/>
                </a:lnTo>
                <a:lnTo>
                  <a:pt x="6638" y="9837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</p:spPr>
        <p:txBody>
          <a:bodyPr lIns="540000" tIns="216000" rIns="216000" bIns="0" anchor="t" anchorCtr="0">
            <a:normAutofit/>
          </a:bodyPr>
          <a:lstStyle>
            <a:lvl1pPr algn="ctr">
              <a:defRPr sz="16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da-DK" dirty="0"/>
              <a:t>Indsæt kort  billedtekst, vælg evt. ny fyldfarve</a:t>
            </a:r>
          </a:p>
        </p:txBody>
      </p:sp>
      <p:sp>
        <p:nvSpPr>
          <p:cNvPr id="3" name="Pladsholder til diasnummer 2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17493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(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condaryColor"/>
          <p:cNvSpPr/>
          <p:nvPr userDrawn="1"/>
        </p:nvSpPr>
        <p:spPr>
          <a:xfrm>
            <a:off x="0" y="0"/>
            <a:ext cx="12196160" cy="6858000"/>
          </a:xfrm>
          <a:custGeom>
            <a:avLst/>
            <a:gdLst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3200 w 12193200"/>
              <a:gd name="connsiteY2" fmla="*/ 6858000 h 6858000"/>
              <a:gd name="connsiteX3" fmla="*/ 0 w 12193200"/>
              <a:gd name="connsiteY3" fmla="*/ 6858000 h 6858000"/>
              <a:gd name="connsiteX4" fmla="*/ 0 w 12193200"/>
              <a:gd name="connsiteY4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3200 w 12193200"/>
              <a:gd name="connsiteY2" fmla="*/ 6858000 h 6858000"/>
              <a:gd name="connsiteX3" fmla="*/ 7260431 w 12193200"/>
              <a:gd name="connsiteY3" fmla="*/ 6858000 h 6858000"/>
              <a:gd name="connsiteX4" fmla="*/ 0 w 12193200"/>
              <a:gd name="connsiteY4" fmla="*/ 6858000 h 6858000"/>
              <a:gd name="connsiteX5" fmla="*/ 0 w 12193200"/>
              <a:gd name="connsiteY5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2000 w 12193200"/>
              <a:gd name="connsiteY2" fmla="*/ 4450556 h 6858000"/>
              <a:gd name="connsiteX3" fmla="*/ 12193200 w 12193200"/>
              <a:gd name="connsiteY3" fmla="*/ 6858000 h 6858000"/>
              <a:gd name="connsiteX4" fmla="*/ 7260431 w 12193200"/>
              <a:gd name="connsiteY4" fmla="*/ 6858000 h 6858000"/>
              <a:gd name="connsiteX5" fmla="*/ 0 w 12193200"/>
              <a:gd name="connsiteY5" fmla="*/ 6858000 h 6858000"/>
              <a:gd name="connsiteX6" fmla="*/ 0 w 12193200"/>
              <a:gd name="connsiteY6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2000 w 12193200"/>
              <a:gd name="connsiteY2" fmla="*/ 4450556 h 6858000"/>
              <a:gd name="connsiteX3" fmla="*/ 7260431 w 12193200"/>
              <a:gd name="connsiteY3" fmla="*/ 6858000 h 6858000"/>
              <a:gd name="connsiteX4" fmla="*/ 0 w 12193200"/>
              <a:gd name="connsiteY4" fmla="*/ 6858000 h 6858000"/>
              <a:gd name="connsiteX5" fmla="*/ 0 w 12193200"/>
              <a:gd name="connsiteY5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2000 w 12193200"/>
              <a:gd name="connsiteY2" fmla="*/ 1911246 h 6858000"/>
              <a:gd name="connsiteX3" fmla="*/ 12192000 w 12193200"/>
              <a:gd name="connsiteY3" fmla="*/ 4450556 h 6858000"/>
              <a:gd name="connsiteX4" fmla="*/ 7260431 w 12193200"/>
              <a:gd name="connsiteY4" fmla="*/ 6858000 h 6858000"/>
              <a:gd name="connsiteX5" fmla="*/ 0 w 12193200"/>
              <a:gd name="connsiteY5" fmla="*/ 6858000 h 6858000"/>
              <a:gd name="connsiteX6" fmla="*/ 0 w 12193200"/>
              <a:gd name="connsiteY6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2000 w 12193200"/>
              <a:gd name="connsiteY2" fmla="*/ 1911246 h 6858000"/>
              <a:gd name="connsiteX3" fmla="*/ 7260431 w 12193200"/>
              <a:gd name="connsiteY3" fmla="*/ 6858000 h 6858000"/>
              <a:gd name="connsiteX4" fmla="*/ 0 w 12193200"/>
              <a:gd name="connsiteY4" fmla="*/ 6858000 h 6858000"/>
              <a:gd name="connsiteX5" fmla="*/ 0 w 12193200"/>
              <a:gd name="connsiteY5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2000 w 12193200"/>
              <a:gd name="connsiteY2" fmla="*/ 1911246 h 6858000"/>
              <a:gd name="connsiteX3" fmla="*/ 7272721 w 12193200"/>
              <a:gd name="connsiteY3" fmla="*/ 6858000 h 6858000"/>
              <a:gd name="connsiteX4" fmla="*/ 0 w 12193200"/>
              <a:gd name="connsiteY4" fmla="*/ 6858000 h 6858000"/>
              <a:gd name="connsiteX5" fmla="*/ 0 w 12193200"/>
              <a:gd name="connsiteY5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2000 w 12193200"/>
              <a:gd name="connsiteY2" fmla="*/ 1906330 h 6858000"/>
              <a:gd name="connsiteX3" fmla="*/ 7272721 w 12193200"/>
              <a:gd name="connsiteY3" fmla="*/ 6858000 h 6858000"/>
              <a:gd name="connsiteX4" fmla="*/ 0 w 12193200"/>
              <a:gd name="connsiteY4" fmla="*/ 6858000 h 6858000"/>
              <a:gd name="connsiteX5" fmla="*/ 0 w 12193200"/>
              <a:gd name="connsiteY5" fmla="*/ 0 h 6858000"/>
              <a:gd name="connsiteX0" fmla="*/ 0 w 12194458"/>
              <a:gd name="connsiteY0" fmla="*/ 0 h 6858000"/>
              <a:gd name="connsiteX1" fmla="*/ 12193200 w 12194458"/>
              <a:gd name="connsiteY1" fmla="*/ 0 h 6858000"/>
              <a:gd name="connsiteX2" fmla="*/ 12194458 w 12194458"/>
              <a:gd name="connsiteY2" fmla="*/ 1894040 h 6858000"/>
              <a:gd name="connsiteX3" fmla="*/ 7272721 w 12194458"/>
              <a:gd name="connsiteY3" fmla="*/ 6858000 h 6858000"/>
              <a:gd name="connsiteX4" fmla="*/ 0 w 12194458"/>
              <a:gd name="connsiteY4" fmla="*/ 6858000 h 6858000"/>
              <a:gd name="connsiteX5" fmla="*/ 0 w 12194458"/>
              <a:gd name="connsiteY5" fmla="*/ 0 h 6858000"/>
              <a:gd name="connsiteX0" fmla="*/ 0 w 12204732"/>
              <a:gd name="connsiteY0" fmla="*/ 0 h 6858000"/>
              <a:gd name="connsiteX1" fmla="*/ 12193200 w 12204732"/>
              <a:gd name="connsiteY1" fmla="*/ 0 h 6858000"/>
              <a:gd name="connsiteX2" fmla="*/ 12204732 w 12204732"/>
              <a:gd name="connsiteY2" fmla="*/ 1883766 h 6858000"/>
              <a:gd name="connsiteX3" fmla="*/ 7272721 w 12204732"/>
              <a:gd name="connsiteY3" fmla="*/ 6858000 h 6858000"/>
              <a:gd name="connsiteX4" fmla="*/ 0 w 12204732"/>
              <a:gd name="connsiteY4" fmla="*/ 6858000 h 6858000"/>
              <a:gd name="connsiteX5" fmla="*/ 0 w 12204732"/>
              <a:gd name="connsiteY5" fmla="*/ 0 h 6858000"/>
              <a:gd name="connsiteX0" fmla="*/ 0 w 12196160"/>
              <a:gd name="connsiteY0" fmla="*/ 0 h 6858000"/>
              <a:gd name="connsiteX1" fmla="*/ 12193200 w 12196160"/>
              <a:gd name="connsiteY1" fmla="*/ 0 h 6858000"/>
              <a:gd name="connsiteX2" fmla="*/ 12196160 w 12196160"/>
              <a:gd name="connsiteY2" fmla="*/ 1883766 h 6858000"/>
              <a:gd name="connsiteX3" fmla="*/ 7272721 w 12196160"/>
              <a:gd name="connsiteY3" fmla="*/ 6858000 h 6858000"/>
              <a:gd name="connsiteX4" fmla="*/ 0 w 12196160"/>
              <a:gd name="connsiteY4" fmla="*/ 6858000 h 6858000"/>
              <a:gd name="connsiteX5" fmla="*/ 0 w 1219616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6160" h="6858000">
                <a:moveTo>
                  <a:pt x="0" y="0"/>
                </a:moveTo>
                <a:lnTo>
                  <a:pt x="12193200" y="0"/>
                </a:lnTo>
                <a:cubicBezTo>
                  <a:pt x="12193619" y="631347"/>
                  <a:pt x="12195741" y="1252419"/>
                  <a:pt x="12196160" y="1883766"/>
                </a:cubicBezTo>
                <a:lnTo>
                  <a:pt x="7272721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8FCA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8" name="PrimaryColor"/>
          <p:cNvSpPr txBox="1">
            <a:spLocks/>
          </p:cNvSpPr>
          <p:nvPr userDrawn="1"/>
        </p:nvSpPr>
        <p:spPr>
          <a:xfrm>
            <a:off x="0" y="858644"/>
            <a:ext cx="8880810" cy="6002956"/>
          </a:xfrm>
          <a:custGeom>
            <a:avLst/>
            <a:gdLst>
              <a:gd name="connsiteX0" fmla="*/ 0 w 8345103"/>
              <a:gd name="connsiteY0" fmla="*/ 4634563 h 4634563"/>
              <a:gd name="connsiteX1" fmla="*/ 0 w 8345103"/>
              <a:gd name="connsiteY1" fmla="*/ 0 h 4634563"/>
              <a:gd name="connsiteX2" fmla="*/ 8345103 w 8345103"/>
              <a:gd name="connsiteY2" fmla="*/ 4634563 h 4634563"/>
              <a:gd name="connsiteX3" fmla="*/ 0 w 8345103"/>
              <a:gd name="connsiteY3" fmla="*/ 4634563 h 4634563"/>
              <a:gd name="connsiteX0" fmla="*/ 0 w 8345103"/>
              <a:gd name="connsiteY0" fmla="*/ 4634563 h 4634563"/>
              <a:gd name="connsiteX1" fmla="*/ 0 w 8345103"/>
              <a:gd name="connsiteY1" fmla="*/ 0 h 4634563"/>
              <a:gd name="connsiteX2" fmla="*/ 8345103 w 8345103"/>
              <a:gd name="connsiteY2" fmla="*/ 4634563 h 4634563"/>
              <a:gd name="connsiteX3" fmla="*/ 7275300 w 8345103"/>
              <a:gd name="connsiteY3" fmla="*/ 4632901 h 4634563"/>
              <a:gd name="connsiteX4" fmla="*/ 0 w 8345103"/>
              <a:gd name="connsiteY4" fmla="*/ 4634563 h 4634563"/>
              <a:gd name="connsiteX0" fmla="*/ 0 w 8348428"/>
              <a:gd name="connsiteY0" fmla="*/ 4634563 h 4634563"/>
              <a:gd name="connsiteX1" fmla="*/ 0 w 8348428"/>
              <a:gd name="connsiteY1" fmla="*/ 0 h 4634563"/>
              <a:gd name="connsiteX2" fmla="*/ 8348428 w 8348428"/>
              <a:gd name="connsiteY2" fmla="*/ 4105873 h 4634563"/>
              <a:gd name="connsiteX3" fmla="*/ 7275300 w 8348428"/>
              <a:gd name="connsiteY3" fmla="*/ 4632901 h 4634563"/>
              <a:gd name="connsiteX4" fmla="*/ 0 w 8348428"/>
              <a:gd name="connsiteY4" fmla="*/ 4634563 h 4634563"/>
              <a:gd name="connsiteX0" fmla="*/ 0 w 8348428"/>
              <a:gd name="connsiteY0" fmla="*/ 4624083 h 4624083"/>
              <a:gd name="connsiteX1" fmla="*/ 0 w 8348428"/>
              <a:gd name="connsiteY1" fmla="*/ 0 h 4624083"/>
              <a:gd name="connsiteX2" fmla="*/ 8348428 w 8348428"/>
              <a:gd name="connsiteY2" fmla="*/ 4095393 h 4624083"/>
              <a:gd name="connsiteX3" fmla="*/ 7275300 w 8348428"/>
              <a:gd name="connsiteY3" fmla="*/ 4622421 h 4624083"/>
              <a:gd name="connsiteX4" fmla="*/ 0 w 8348428"/>
              <a:gd name="connsiteY4" fmla="*/ 4624083 h 4624083"/>
              <a:gd name="connsiteX0" fmla="*/ 0 w 8894656"/>
              <a:gd name="connsiteY0" fmla="*/ 4624083 h 4624083"/>
              <a:gd name="connsiteX1" fmla="*/ 0 w 8894656"/>
              <a:gd name="connsiteY1" fmla="*/ 0 h 4624083"/>
              <a:gd name="connsiteX2" fmla="*/ 8894656 w 8894656"/>
              <a:gd name="connsiteY2" fmla="*/ 3372433 h 4624083"/>
              <a:gd name="connsiteX3" fmla="*/ 7275300 w 8894656"/>
              <a:gd name="connsiteY3" fmla="*/ 4622421 h 4624083"/>
              <a:gd name="connsiteX4" fmla="*/ 0 w 8894656"/>
              <a:gd name="connsiteY4" fmla="*/ 4624083 h 4624083"/>
              <a:gd name="connsiteX0" fmla="*/ 0 w 8882585"/>
              <a:gd name="connsiteY0" fmla="*/ 4624083 h 4624083"/>
              <a:gd name="connsiteX1" fmla="*/ 0 w 8882585"/>
              <a:gd name="connsiteY1" fmla="*/ 0 h 4624083"/>
              <a:gd name="connsiteX2" fmla="*/ 8882585 w 8882585"/>
              <a:gd name="connsiteY2" fmla="*/ 3365460 h 4624083"/>
              <a:gd name="connsiteX3" fmla="*/ 7275300 w 8882585"/>
              <a:gd name="connsiteY3" fmla="*/ 4622421 h 4624083"/>
              <a:gd name="connsiteX4" fmla="*/ 0 w 8882585"/>
              <a:gd name="connsiteY4" fmla="*/ 4624083 h 4624083"/>
              <a:gd name="connsiteX0" fmla="*/ 0 w 8885603"/>
              <a:gd name="connsiteY0" fmla="*/ 4624083 h 4624083"/>
              <a:gd name="connsiteX1" fmla="*/ 0 w 8885603"/>
              <a:gd name="connsiteY1" fmla="*/ 0 h 4624083"/>
              <a:gd name="connsiteX2" fmla="*/ 8885603 w 8885603"/>
              <a:gd name="connsiteY2" fmla="*/ 3367785 h 4624083"/>
              <a:gd name="connsiteX3" fmla="*/ 7275300 w 8885603"/>
              <a:gd name="connsiteY3" fmla="*/ 4622421 h 4624083"/>
              <a:gd name="connsiteX4" fmla="*/ 0 w 8885603"/>
              <a:gd name="connsiteY4" fmla="*/ 4624083 h 4624083"/>
              <a:gd name="connsiteX0" fmla="*/ 0 w 8878459"/>
              <a:gd name="connsiteY0" fmla="*/ 4624083 h 4624083"/>
              <a:gd name="connsiteX1" fmla="*/ 0 w 8878459"/>
              <a:gd name="connsiteY1" fmla="*/ 0 h 4624083"/>
              <a:gd name="connsiteX2" fmla="*/ 8878459 w 8878459"/>
              <a:gd name="connsiteY2" fmla="*/ 3362283 h 4624083"/>
              <a:gd name="connsiteX3" fmla="*/ 7275300 w 8878459"/>
              <a:gd name="connsiteY3" fmla="*/ 4622421 h 4624083"/>
              <a:gd name="connsiteX4" fmla="*/ 0 w 8878459"/>
              <a:gd name="connsiteY4" fmla="*/ 4624083 h 4624083"/>
              <a:gd name="connsiteX0" fmla="*/ 0 w 8878459"/>
              <a:gd name="connsiteY0" fmla="*/ 4624083 h 4624083"/>
              <a:gd name="connsiteX1" fmla="*/ 0 w 8878459"/>
              <a:gd name="connsiteY1" fmla="*/ 0 h 4624083"/>
              <a:gd name="connsiteX2" fmla="*/ 8878459 w 8878459"/>
              <a:gd name="connsiteY2" fmla="*/ 3364118 h 4624083"/>
              <a:gd name="connsiteX3" fmla="*/ 7275300 w 8878459"/>
              <a:gd name="connsiteY3" fmla="*/ 4622421 h 4624083"/>
              <a:gd name="connsiteX4" fmla="*/ 0 w 8878459"/>
              <a:gd name="connsiteY4" fmla="*/ 4624083 h 4624083"/>
              <a:gd name="connsiteX0" fmla="*/ 0 w 8880840"/>
              <a:gd name="connsiteY0" fmla="*/ 4624083 h 4624083"/>
              <a:gd name="connsiteX1" fmla="*/ 0 w 8880840"/>
              <a:gd name="connsiteY1" fmla="*/ 0 h 4624083"/>
              <a:gd name="connsiteX2" fmla="*/ 8880840 w 8880840"/>
              <a:gd name="connsiteY2" fmla="*/ 3365952 h 4624083"/>
              <a:gd name="connsiteX3" fmla="*/ 7275300 w 8880840"/>
              <a:gd name="connsiteY3" fmla="*/ 4622421 h 4624083"/>
              <a:gd name="connsiteX4" fmla="*/ 0 w 8880840"/>
              <a:gd name="connsiteY4" fmla="*/ 4624083 h 4624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80840" h="4624083">
                <a:moveTo>
                  <a:pt x="0" y="4624083"/>
                </a:moveTo>
                <a:lnTo>
                  <a:pt x="0" y="0"/>
                </a:lnTo>
                <a:lnTo>
                  <a:pt x="8880840" y="3365952"/>
                </a:lnTo>
                <a:lnTo>
                  <a:pt x="7275300" y="4622421"/>
                </a:lnTo>
                <a:lnTo>
                  <a:pt x="0" y="4624083"/>
                </a:lnTo>
                <a:close/>
              </a:path>
            </a:pathLst>
          </a:custGeom>
          <a:solidFill>
            <a:srgbClr val="006A83"/>
          </a:solidFill>
        </p:spPr>
        <p:txBody>
          <a:bodyPr vert="horz" lIns="720000" tIns="3960000" rIns="2016000" bIns="900000" rtlCol="0" anchor="t" anchorCtr="0">
            <a:noAutofit/>
          </a:bodyPr>
          <a:lstStyle>
            <a:lvl1pPr algn="l" defTabSz="914400" rtl="0" eaLnBrk="1" latinLnBrk="0" hangingPunct="1">
              <a:lnSpc>
                <a:spcPct val="88000"/>
              </a:lnSpc>
              <a:spcBef>
                <a:spcPct val="0"/>
              </a:spcBef>
              <a:buNone/>
              <a:defRPr sz="2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da-DK" noProof="0" dirty="0"/>
          </a:p>
        </p:txBody>
      </p:sp>
      <p:sp>
        <p:nvSpPr>
          <p:cNvPr id="4" name="Titel 1"/>
          <p:cNvSpPr>
            <a:spLocks noGrp="1"/>
          </p:cNvSpPr>
          <p:nvPr>
            <p:ph type="title" hasCustomPrompt="1"/>
          </p:nvPr>
        </p:nvSpPr>
        <p:spPr>
          <a:xfrm>
            <a:off x="406800" y="4795200"/>
            <a:ext cx="6120000" cy="1731600"/>
          </a:xfrm>
        </p:spPr>
        <p:txBody>
          <a:bodyPr lIns="0" anchor="b" anchorCtr="0"/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Kort titel </a:t>
            </a:r>
            <a:br>
              <a:rPr lang="da-DK" dirty="0"/>
            </a:br>
            <a:r>
              <a:rPr lang="da-DK" dirty="0"/>
              <a:t>Evt. dato/sted</a:t>
            </a:r>
            <a:br>
              <a:rPr lang="da-DK" dirty="0"/>
            </a:br>
            <a:r>
              <a:rPr lang="da-DK" dirty="0"/>
              <a:t>x</a:t>
            </a:r>
          </a:p>
        </p:txBody>
      </p:sp>
      <p:sp>
        <p:nvSpPr>
          <p:cNvPr id="20" name="Pladsholder til slidenummer 19" hidden="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2" name="SD_ART_Logo"/>
          <p:cNvSpPr/>
          <p:nvPr userDrawn="1"/>
        </p:nvSpPr>
        <p:spPr>
          <a:xfrm>
            <a:off x="10256400" y="6094800"/>
            <a:ext cx="1530000" cy="363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pic>
        <p:nvPicPr>
          <p:cNvPr id="3" name="SD_ART_Logo_bmkArt">
            <a:extLst>
              <a:ext uri="{FF2B5EF4-FFF2-40B4-BE49-F238E27FC236}">
                <a16:creationId xmlns:a16="http://schemas.microsoft.com/office/drawing/2014/main" id="{440AE3DD-1562-45DA-92FA-33E2863A26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400" y="6088425"/>
            <a:ext cx="1530000" cy="369975"/>
          </a:xfrm>
          <a:prstGeom prst="rect">
            <a:avLst/>
          </a:prstGeom>
        </p:spPr>
      </p:pic>
      <p:sp>
        <p:nvSpPr>
          <p:cNvPr id="9" name="SD_ART_Logo2"/>
          <p:cNvSpPr/>
          <p:nvPr userDrawn="1"/>
        </p:nvSpPr>
        <p:spPr>
          <a:xfrm>
            <a:off x="10753344" y="5544246"/>
            <a:ext cx="103288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11" name="SD_ART_Logo3"/>
          <p:cNvSpPr/>
          <p:nvPr userDrawn="1"/>
        </p:nvSpPr>
        <p:spPr>
          <a:xfrm>
            <a:off x="9757507" y="5860819"/>
            <a:ext cx="2028719" cy="5978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3153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65" userDrawn="1">
          <p15:clr>
            <a:srgbClr val="000000"/>
          </p15:clr>
        </p15:guide>
        <p15:guide id="2" pos="7423" userDrawn="1">
          <p15:clr>
            <a:srgbClr val="000000"/>
          </p15:clr>
        </p15:guide>
        <p15:guide id="3" pos="257" userDrawn="1">
          <p15:clr>
            <a:srgbClr val="00000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(I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hirdColor"/>
          <p:cNvSpPr/>
          <p:nvPr userDrawn="1"/>
        </p:nvSpPr>
        <p:spPr>
          <a:xfrm>
            <a:off x="0" y="0"/>
            <a:ext cx="12193200" cy="6858000"/>
          </a:xfrm>
          <a:custGeom>
            <a:avLst/>
            <a:gdLst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3200 w 12193200"/>
              <a:gd name="connsiteY2" fmla="*/ 6858000 h 6858000"/>
              <a:gd name="connsiteX3" fmla="*/ 0 w 12193200"/>
              <a:gd name="connsiteY3" fmla="*/ 6858000 h 6858000"/>
              <a:gd name="connsiteX4" fmla="*/ 0 w 12193200"/>
              <a:gd name="connsiteY4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3200 w 12193200"/>
              <a:gd name="connsiteY2" fmla="*/ 6858000 h 6858000"/>
              <a:gd name="connsiteX3" fmla="*/ 7260431 w 12193200"/>
              <a:gd name="connsiteY3" fmla="*/ 6858000 h 6858000"/>
              <a:gd name="connsiteX4" fmla="*/ 0 w 12193200"/>
              <a:gd name="connsiteY4" fmla="*/ 6858000 h 6858000"/>
              <a:gd name="connsiteX5" fmla="*/ 0 w 12193200"/>
              <a:gd name="connsiteY5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2000 w 12193200"/>
              <a:gd name="connsiteY2" fmla="*/ 4450556 h 6858000"/>
              <a:gd name="connsiteX3" fmla="*/ 12193200 w 12193200"/>
              <a:gd name="connsiteY3" fmla="*/ 6858000 h 6858000"/>
              <a:gd name="connsiteX4" fmla="*/ 7260431 w 12193200"/>
              <a:gd name="connsiteY4" fmla="*/ 6858000 h 6858000"/>
              <a:gd name="connsiteX5" fmla="*/ 0 w 12193200"/>
              <a:gd name="connsiteY5" fmla="*/ 6858000 h 6858000"/>
              <a:gd name="connsiteX6" fmla="*/ 0 w 12193200"/>
              <a:gd name="connsiteY6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2000 w 12193200"/>
              <a:gd name="connsiteY2" fmla="*/ 4450556 h 6858000"/>
              <a:gd name="connsiteX3" fmla="*/ 7260431 w 12193200"/>
              <a:gd name="connsiteY3" fmla="*/ 6858000 h 6858000"/>
              <a:gd name="connsiteX4" fmla="*/ 0 w 12193200"/>
              <a:gd name="connsiteY4" fmla="*/ 6858000 h 6858000"/>
              <a:gd name="connsiteX5" fmla="*/ 0 w 121932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3200" h="6858000">
                <a:moveTo>
                  <a:pt x="0" y="0"/>
                </a:moveTo>
                <a:lnTo>
                  <a:pt x="12193200" y="0"/>
                </a:lnTo>
                <a:lnTo>
                  <a:pt x="12192000" y="4450556"/>
                </a:lnTo>
                <a:lnTo>
                  <a:pt x="7260431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9" name="Ligebenet trekant 8"/>
          <p:cNvSpPr/>
          <p:nvPr userDrawn="1"/>
        </p:nvSpPr>
        <p:spPr>
          <a:xfrm>
            <a:off x="7258050" y="4451477"/>
            <a:ext cx="4935600" cy="2406523"/>
          </a:xfrm>
          <a:prstGeom prst="triangle">
            <a:avLst>
              <a:gd name="adj" fmla="val 10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20" name="Pladsholder til slidenummer 19" hidden="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0" name="PrimaryColor"/>
          <p:cNvSpPr txBox="1">
            <a:spLocks/>
          </p:cNvSpPr>
          <p:nvPr userDrawn="1"/>
        </p:nvSpPr>
        <p:spPr>
          <a:xfrm>
            <a:off x="0" y="2646131"/>
            <a:ext cx="7915600" cy="4211869"/>
          </a:xfrm>
          <a:custGeom>
            <a:avLst/>
            <a:gdLst>
              <a:gd name="connsiteX0" fmla="*/ 0 w 7888637"/>
              <a:gd name="connsiteY0" fmla="*/ 0 h 4211574"/>
              <a:gd name="connsiteX1" fmla="*/ 7888637 w 7888637"/>
              <a:gd name="connsiteY1" fmla="*/ 0 h 4211574"/>
              <a:gd name="connsiteX2" fmla="*/ 7888637 w 7888637"/>
              <a:gd name="connsiteY2" fmla="*/ 4211574 h 4211574"/>
              <a:gd name="connsiteX3" fmla="*/ 0 w 7888637"/>
              <a:gd name="connsiteY3" fmla="*/ 4211574 h 4211574"/>
              <a:gd name="connsiteX4" fmla="*/ 0 w 7888637"/>
              <a:gd name="connsiteY4" fmla="*/ 0 h 4211574"/>
              <a:gd name="connsiteX0" fmla="*/ 0 w 7888637"/>
              <a:gd name="connsiteY0" fmla="*/ 0 h 4211574"/>
              <a:gd name="connsiteX1" fmla="*/ 7888637 w 7888637"/>
              <a:gd name="connsiteY1" fmla="*/ 0 h 4211574"/>
              <a:gd name="connsiteX2" fmla="*/ 7888637 w 7888637"/>
              <a:gd name="connsiteY2" fmla="*/ 4211574 h 4211574"/>
              <a:gd name="connsiteX3" fmla="*/ 7248832 w 7888637"/>
              <a:gd name="connsiteY3" fmla="*/ 4209804 h 4211574"/>
              <a:gd name="connsiteX4" fmla="*/ 0 w 7888637"/>
              <a:gd name="connsiteY4" fmla="*/ 4211574 h 4211574"/>
              <a:gd name="connsiteX5" fmla="*/ 0 w 7888637"/>
              <a:gd name="connsiteY5" fmla="*/ 0 h 4211574"/>
              <a:gd name="connsiteX0" fmla="*/ 0 w 7913218"/>
              <a:gd name="connsiteY0" fmla="*/ 0 h 4211574"/>
              <a:gd name="connsiteX1" fmla="*/ 7888637 w 7913218"/>
              <a:gd name="connsiteY1" fmla="*/ 0 h 4211574"/>
              <a:gd name="connsiteX2" fmla="*/ 7913218 w 7913218"/>
              <a:gd name="connsiteY2" fmla="*/ 3884652 h 4211574"/>
              <a:gd name="connsiteX3" fmla="*/ 7248832 w 7913218"/>
              <a:gd name="connsiteY3" fmla="*/ 4209804 h 4211574"/>
              <a:gd name="connsiteX4" fmla="*/ 0 w 7913218"/>
              <a:gd name="connsiteY4" fmla="*/ 4211574 h 4211574"/>
              <a:gd name="connsiteX5" fmla="*/ 0 w 7913218"/>
              <a:gd name="connsiteY5" fmla="*/ 0 h 4211574"/>
              <a:gd name="connsiteX0" fmla="*/ 0 w 7913218"/>
              <a:gd name="connsiteY0" fmla="*/ 0 h 4211574"/>
              <a:gd name="connsiteX1" fmla="*/ 7913218 w 7913218"/>
              <a:gd name="connsiteY1" fmla="*/ 3884652 h 4211574"/>
              <a:gd name="connsiteX2" fmla="*/ 7248832 w 7913218"/>
              <a:gd name="connsiteY2" fmla="*/ 4209804 h 4211574"/>
              <a:gd name="connsiteX3" fmla="*/ 0 w 7913218"/>
              <a:gd name="connsiteY3" fmla="*/ 4211574 h 4211574"/>
              <a:gd name="connsiteX4" fmla="*/ 0 w 7913218"/>
              <a:gd name="connsiteY4" fmla="*/ 0 h 4211574"/>
              <a:gd name="connsiteX0" fmla="*/ 0 w 7913218"/>
              <a:gd name="connsiteY0" fmla="*/ 0 h 4211574"/>
              <a:gd name="connsiteX1" fmla="*/ 7913218 w 7913218"/>
              <a:gd name="connsiteY1" fmla="*/ 3884652 h 4211574"/>
              <a:gd name="connsiteX2" fmla="*/ 7264072 w 7913218"/>
              <a:gd name="connsiteY2" fmla="*/ 4204724 h 4211574"/>
              <a:gd name="connsiteX3" fmla="*/ 0 w 7913218"/>
              <a:gd name="connsiteY3" fmla="*/ 4211574 h 4211574"/>
              <a:gd name="connsiteX4" fmla="*/ 0 w 7913218"/>
              <a:gd name="connsiteY4" fmla="*/ 0 h 4211574"/>
              <a:gd name="connsiteX0" fmla="*/ 0 w 7913218"/>
              <a:gd name="connsiteY0" fmla="*/ 0 h 4211574"/>
              <a:gd name="connsiteX1" fmla="*/ 7913218 w 7913218"/>
              <a:gd name="connsiteY1" fmla="*/ 3884652 h 4211574"/>
              <a:gd name="connsiteX2" fmla="*/ 7264072 w 7913218"/>
              <a:gd name="connsiteY2" fmla="*/ 4204724 h 4211574"/>
              <a:gd name="connsiteX3" fmla="*/ 0 w 7913218"/>
              <a:gd name="connsiteY3" fmla="*/ 4211574 h 4211574"/>
              <a:gd name="connsiteX4" fmla="*/ 0 w 7913218"/>
              <a:gd name="connsiteY4" fmla="*/ 0 h 4211574"/>
              <a:gd name="connsiteX0" fmla="*/ 0 w 7913218"/>
              <a:gd name="connsiteY0" fmla="*/ 0 h 4211574"/>
              <a:gd name="connsiteX1" fmla="*/ 7913218 w 7913218"/>
              <a:gd name="connsiteY1" fmla="*/ 3884652 h 4211574"/>
              <a:gd name="connsiteX2" fmla="*/ 7261691 w 7913218"/>
              <a:gd name="connsiteY2" fmla="*/ 4209487 h 4211574"/>
              <a:gd name="connsiteX3" fmla="*/ 0 w 7913218"/>
              <a:gd name="connsiteY3" fmla="*/ 4211574 h 4211574"/>
              <a:gd name="connsiteX4" fmla="*/ 0 w 7913218"/>
              <a:gd name="connsiteY4" fmla="*/ 0 h 4211574"/>
              <a:gd name="connsiteX0" fmla="*/ 0 w 7913218"/>
              <a:gd name="connsiteY0" fmla="*/ 0 h 4211574"/>
              <a:gd name="connsiteX1" fmla="*/ 7913218 w 7913218"/>
              <a:gd name="connsiteY1" fmla="*/ 3889414 h 4211574"/>
              <a:gd name="connsiteX2" fmla="*/ 7261691 w 7913218"/>
              <a:gd name="connsiteY2" fmla="*/ 4209487 h 4211574"/>
              <a:gd name="connsiteX3" fmla="*/ 0 w 7913218"/>
              <a:gd name="connsiteY3" fmla="*/ 4211574 h 4211574"/>
              <a:gd name="connsiteX4" fmla="*/ 0 w 7913218"/>
              <a:gd name="connsiteY4" fmla="*/ 0 h 4211574"/>
              <a:gd name="connsiteX0" fmla="*/ 0 w 7913218"/>
              <a:gd name="connsiteY0" fmla="*/ 0 h 4211869"/>
              <a:gd name="connsiteX1" fmla="*/ 7913218 w 7913218"/>
              <a:gd name="connsiteY1" fmla="*/ 3889414 h 4211869"/>
              <a:gd name="connsiteX2" fmla="*/ 7259309 w 7913218"/>
              <a:gd name="connsiteY2" fmla="*/ 4211869 h 4211869"/>
              <a:gd name="connsiteX3" fmla="*/ 0 w 7913218"/>
              <a:gd name="connsiteY3" fmla="*/ 4211574 h 4211869"/>
              <a:gd name="connsiteX4" fmla="*/ 0 w 7913218"/>
              <a:gd name="connsiteY4" fmla="*/ 0 h 4211869"/>
              <a:gd name="connsiteX0" fmla="*/ 0 w 7915600"/>
              <a:gd name="connsiteY0" fmla="*/ 0 h 4211869"/>
              <a:gd name="connsiteX1" fmla="*/ 7915600 w 7915600"/>
              <a:gd name="connsiteY1" fmla="*/ 3891796 h 4211869"/>
              <a:gd name="connsiteX2" fmla="*/ 7259309 w 7915600"/>
              <a:gd name="connsiteY2" fmla="*/ 4211869 h 4211869"/>
              <a:gd name="connsiteX3" fmla="*/ 0 w 7915600"/>
              <a:gd name="connsiteY3" fmla="*/ 4211574 h 4211869"/>
              <a:gd name="connsiteX4" fmla="*/ 0 w 7915600"/>
              <a:gd name="connsiteY4" fmla="*/ 0 h 4211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15600" h="4211869">
                <a:moveTo>
                  <a:pt x="0" y="0"/>
                </a:moveTo>
                <a:lnTo>
                  <a:pt x="7915600" y="3891796"/>
                </a:lnTo>
                <a:lnTo>
                  <a:pt x="7259309" y="4211869"/>
                </a:lnTo>
                <a:lnTo>
                  <a:pt x="0" y="4211574"/>
                </a:lnTo>
                <a:lnTo>
                  <a:pt x="0" y="0"/>
                </a:lnTo>
                <a:close/>
              </a:path>
            </a:pathLst>
          </a:custGeom>
          <a:solidFill>
            <a:srgbClr val="006A83"/>
          </a:solidFill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Palatino Linotype" panose="02040502050505030304" pitchFamily="18" charset="0"/>
              <a:buNone/>
              <a:defRPr sz="100" kern="1200">
                <a:solidFill>
                  <a:srgbClr val="005A9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Palatino Linotype" panose="02040502050505030304" pitchFamily="18" charset="0"/>
              <a:buNone/>
              <a:defRPr sz="20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Palatino Linotype" panose="02040502050505030304" pitchFamily="18" charset="0"/>
              <a:buNone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Tx/>
              <a:buNone/>
              <a:defRPr sz="16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Tx/>
              <a:buNone/>
              <a:defRPr sz="16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/>
              <a:t>.</a:t>
            </a:r>
          </a:p>
        </p:txBody>
      </p:sp>
      <p:sp>
        <p:nvSpPr>
          <p:cNvPr id="5" name="Titel 1"/>
          <p:cNvSpPr>
            <a:spLocks noGrp="1"/>
          </p:cNvSpPr>
          <p:nvPr>
            <p:ph type="title" hasCustomPrompt="1"/>
          </p:nvPr>
        </p:nvSpPr>
        <p:spPr>
          <a:xfrm>
            <a:off x="3098202" y="2893807"/>
            <a:ext cx="5992010" cy="1108038"/>
          </a:xfrm>
        </p:spPr>
        <p:txBody>
          <a:bodyPr anchor="t" anchorCtr="0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Kort titel </a:t>
            </a:r>
            <a:br>
              <a:rPr lang="da-DK" dirty="0"/>
            </a:br>
            <a:r>
              <a:rPr lang="da-DK" dirty="0"/>
              <a:t>Evt. dato/sted</a:t>
            </a:r>
            <a:br>
              <a:rPr lang="da-DK" dirty="0"/>
            </a:br>
            <a:r>
              <a:rPr lang="da-DK" dirty="0"/>
              <a:t>x</a:t>
            </a:r>
          </a:p>
        </p:txBody>
      </p:sp>
      <p:sp>
        <p:nvSpPr>
          <p:cNvPr id="13" name="SD_ART_Logo"/>
          <p:cNvSpPr/>
          <p:nvPr userDrawn="1"/>
        </p:nvSpPr>
        <p:spPr>
          <a:xfrm>
            <a:off x="10256400" y="6094800"/>
            <a:ext cx="1530000" cy="363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pic>
        <p:nvPicPr>
          <p:cNvPr id="3" name="SD_ART_Logo_bmkArt">
            <a:extLst>
              <a:ext uri="{FF2B5EF4-FFF2-40B4-BE49-F238E27FC236}">
                <a16:creationId xmlns:a16="http://schemas.microsoft.com/office/drawing/2014/main" id="{03D4CA52-C086-4659-A675-19B8A1A49A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400" y="6088425"/>
            <a:ext cx="1530000" cy="369975"/>
          </a:xfrm>
          <a:prstGeom prst="rect">
            <a:avLst/>
          </a:prstGeom>
        </p:spPr>
      </p:pic>
      <p:sp>
        <p:nvSpPr>
          <p:cNvPr id="11" name="SD_ART_Logo2"/>
          <p:cNvSpPr/>
          <p:nvPr userDrawn="1"/>
        </p:nvSpPr>
        <p:spPr>
          <a:xfrm>
            <a:off x="10753344" y="5544246"/>
            <a:ext cx="103288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12" name="SD_ART_Logo3"/>
          <p:cNvSpPr/>
          <p:nvPr userDrawn="1"/>
        </p:nvSpPr>
        <p:spPr>
          <a:xfrm>
            <a:off x="9757507" y="5860819"/>
            <a:ext cx="2028719" cy="5978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19" name="Pladsholder til sidefod 18" hidden="1"/>
          <p:cNvSpPr>
            <a:spLocks noGrp="1"/>
          </p:cNvSpPr>
          <p:nvPr>
            <p:ph type="ftr" sz="quarter" idx="14"/>
          </p:nvPr>
        </p:nvSpPr>
        <p:spPr>
          <a:xfrm>
            <a:off x="2413338" y="6476400"/>
            <a:ext cx="7367084" cy="241200"/>
          </a:xfrm>
          <a:prstGeom prst="rect">
            <a:avLst/>
          </a:prstGeom>
        </p:spPr>
        <p:txBody>
          <a:bodyPr/>
          <a:lstStyle>
            <a:lvl1pPr>
              <a:defRPr sz="100">
                <a:solidFill>
                  <a:srgbClr val="8FCAE7"/>
                </a:solidFill>
              </a:defRPr>
            </a:lvl1pPr>
          </a:lstStyle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772235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+ ekstra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ondaryColor"/>
          <p:cNvSpPr/>
          <p:nvPr userDrawn="1"/>
        </p:nvSpPr>
        <p:spPr>
          <a:xfrm>
            <a:off x="0" y="0"/>
            <a:ext cx="12193200" cy="6858000"/>
          </a:xfrm>
          <a:custGeom>
            <a:avLst/>
            <a:gdLst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3200 w 12193200"/>
              <a:gd name="connsiteY2" fmla="*/ 6858000 h 6858000"/>
              <a:gd name="connsiteX3" fmla="*/ 0 w 12193200"/>
              <a:gd name="connsiteY3" fmla="*/ 6858000 h 6858000"/>
              <a:gd name="connsiteX4" fmla="*/ 0 w 12193200"/>
              <a:gd name="connsiteY4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2000 w 12193200"/>
              <a:gd name="connsiteY2" fmla="*/ 1072243 h 6858000"/>
              <a:gd name="connsiteX3" fmla="*/ 12193200 w 12193200"/>
              <a:gd name="connsiteY3" fmla="*/ 6858000 h 6858000"/>
              <a:gd name="connsiteX4" fmla="*/ 0 w 12193200"/>
              <a:gd name="connsiteY4" fmla="*/ 6858000 h 6858000"/>
              <a:gd name="connsiteX5" fmla="*/ 0 w 12193200"/>
              <a:gd name="connsiteY5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2000 w 12193200"/>
              <a:gd name="connsiteY2" fmla="*/ 1072243 h 6858000"/>
              <a:gd name="connsiteX3" fmla="*/ 12193200 w 12193200"/>
              <a:gd name="connsiteY3" fmla="*/ 6858000 h 6858000"/>
              <a:gd name="connsiteX4" fmla="*/ 6457950 w 12193200"/>
              <a:gd name="connsiteY4" fmla="*/ 6858000 h 6858000"/>
              <a:gd name="connsiteX5" fmla="*/ 0 w 12193200"/>
              <a:gd name="connsiteY5" fmla="*/ 6858000 h 6858000"/>
              <a:gd name="connsiteX6" fmla="*/ 0 w 12193200"/>
              <a:gd name="connsiteY6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2000 w 12193200"/>
              <a:gd name="connsiteY2" fmla="*/ 1072243 h 6858000"/>
              <a:gd name="connsiteX3" fmla="*/ 6457950 w 12193200"/>
              <a:gd name="connsiteY3" fmla="*/ 6858000 h 6858000"/>
              <a:gd name="connsiteX4" fmla="*/ 0 w 12193200"/>
              <a:gd name="connsiteY4" fmla="*/ 6858000 h 6858000"/>
              <a:gd name="connsiteX5" fmla="*/ 0 w 121932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3200" h="6858000">
                <a:moveTo>
                  <a:pt x="0" y="0"/>
                </a:moveTo>
                <a:lnTo>
                  <a:pt x="12193200" y="0"/>
                </a:lnTo>
                <a:lnTo>
                  <a:pt x="12192000" y="1072243"/>
                </a:lnTo>
                <a:lnTo>
                  <a:pt x="645795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8FCA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12" name="PrimaryColor"/>
          <p:cNvSpPr txBox="1">
            <a:spLocks/>
          </p:cNvSpPr>
          <p:nvPr userDrawn="1"/>
        </p:nvSpPr>
        <p:spPr>
          <a:xfrm>
            <a:off x="-1" y="2646131"/>
            <a:ext cx="7153275" cy="4211869"/>
          </a:xfrm>
          <a:custGeom>
            <a:avLst/>
            <a:gdLst>
              <a:gd name="connsiteX0" fmla="*/ 0 w 7888637"/>
              <a:gd name="connsiteY0" fmla="*/ 0 h 4211574"/>
              <a:gd name="connsiteX1" fmla="*/ 7888637 w 7888637"/>
              <a:gd name="connsiteY1" fmla="*/ 0 h 4211574"/>
              <a:gd name="connsiteX2" fmla="*/ 7888637 w 7888637"/>
              <a:gd name="connsiteY2" fmla="*/ 4211574 h 4211574"/>
              <a:gd name="connsiteX3" fmla="*/ 0 w 7888637"/>
              <a:gd name="connsiteY3" fmla="*/ 4211574 h 4211574"/>
              <a:gd name="connsiteX4" fmla="*/ 0 w 7888637"/>
              <a:gd name="connsiteY4" fmla="*/ 0 h 4211574"/>
              <a:gd name="connsiteX0" fmla="*/ 0 w 7888637"/>
              <a:gd name="connsiteY0" fmla="*/ 0 h 4211574"/>
              <a:gd name="connsiteX1" fmla="*/ 7888637 w 7888637"/>
              <a:gd name="connsiteY1" fmla="*/ 0 h 4211574"/>
              <a:gd name="connsiteX2" fmla="*/ 7888637 w 7888637"/>
              <a:gd name="connsiteY2" fmla="*/ 4211574 h 4211574"/>
              <a:gd name="connsiteX3" fmla="*/ 7248832 w 7888637"/>
              <a:gd name="connsiteY3" fmla="*/ 4209804 h 4211574"/>
              <a:gd name="connsiteX4" fmla="*/ 0 w 7888637"/>
              <a:gd name="connsiteY4" fmla="*/ 4211574 h 4211574"/>
              <a:gd name="connsiteX5" fmla="*/ 0 w 7888637"/>
              <a:gd name="connsiteY5" fmla="*/ 0 h 4211574"/>
              <a:gd name="connsiteX0" fmla="*/ 0 w 7913218"/>
              <a:gd name="connsiteY0" fmla="*/ 0 h 4211574"/>
              <a:gd name="connsiteX1" fmla="*/ 7888637 w 7913218"/>
              <a:gd name="connsiteY1" fmla="*/ 0 h 4211574"/>
              <a:gd name="connsiteX2" fmla="*/ 7913218 w 7913218"/>
              <a:gd name="connsiteY2" fmla="*/ 3884652 h 4211574"/>
              <a:gd name="connsiteX3" fmla="*/ 7248832 w 7913218"/>
              <a:gd name="connsiteY3" fmla="*/ 4209804 h 4211574"/>
              <a:gd name="connsiteX4" fmla="*/ 0 w 7913218"/>
              <a:gd name="connsiteY4" fmla="*/ 4211574 h 4211574"/>
              <a:gd name="connsiteX5" fmla="*/ 0 w 7913218"/>
              <a:gd name="connsiteY5" fmla="*/ 0 h 4211574"/>
              <a:gd name="connsiteX0" fmla="*/ 0 w 7913218"/>
              <a:gd name="connsiteY0" fmla="*/ 0 h 4211574"/>
              <a:gd name="connsiteX1" fmla="*/ 7913218 w 7913218"/>
              <a:gd name="connsiteY1" fmla="*/ 3884652 h 4211574"/>
              <a:gd name="connsiteX2" fmla="*/ 7248832 w 7913218"/>
              <a:gd name="connsiteY2" fmla="*/ 4209804 h 4211574"/>
              <a:gd name="connsiteX3" fmla="*/ 0 w 7913218"/>
              <a:gd name="connsiteY3" fmla="*/ 4211574 h 4211574"/>
              <a:gd name="connsiteX4" fmla="*/ 0 w 7913218"/>
              <a:gd name="connsiteY4" fmla="*/ 0 h 4211574"/>
              <a:gd name="connsiteX0" fmla="*/ 0 w 7913218"/>
              <a:gd name="connsiteY0" fmla="*/ 0 h 4211574"/>
              <a:gd name="connsiteX1" fmla="*/ 7913218 w 7913218"/>
              <a:gd name="connsiteY1" fmla="*/ 3884652 h 4211574"/>
              <a:gd name="connsiteX2" fmla="*/ 7264072 w 7913218"/>
              <a:gd name="connsiteY2" fmla="*/ 4204724 h 4211574"/>
              <a:gd name="connsiteX3" fmla="*/ 0 w 7913218"/>
              <a:gd name="connsiteY3" fmla="*/ 4211574 h 4211574"/>
              <a:gd name="connsiteX4" fmla="*/ 0 w 7913218"/>
              <a:gd name="connsiteY4" fmla="*/ 0 h 4211574"/>
              <a:gd name="connsiteX0" fmla="*/ 0 w 7913218"/>
              <a:gd name="connsiteY0" fmla="*/ 0 h 4211574"/>
              <a:gd name="connsiteX1" fmla="*/ 7913218 w 7913218"/>
              <a:gd name="connsiteY1" fmla="*/ 3884652 h 4211574"/>
              <a:gd name="connsiteX2" fmla="*/ 7264072 w 7913218"/>
              <a:gd name="connsiteY2" fmla="*/ 4204724 h 4211574"/>
              <a:gd name="connsiteX3" fmla="*/ 0 w 7913218"/>
              <a:gd name="connsiteY3" fmla="*/ 4211574 h 4211574"/>
              <a:gd name="connsiteX4" fmla="*/ 0 w 7913218"/>
              <a:gd name="connsiteY4" fmla="*/ 0 h 4211574"/>
              <a:gd name="connsiteX0" fmla="*/ 0 w 7913218"/>
              <a:gd name="connsiteY0" fmla="*/ 0 h 4211574"/>
              <a:gd name="connsiteX1" fmla="*/ 7913218 w 7913218"/>
              <a:gd name="connsiteY1" fmla="*/ 3884652 h 4211574"/>
              <a:gd name="connsiteX2" fmla="*/ 7261691 w 7913218"/>
              <a:gd name="connsiteY2" fmla="*/ 4209487 h 4211574"/>
              <a:gd name="connsiteX3" fmla="*/ 0 w 7913218"/>
              <a:gd name="connsiteY3" fmla="*/ 4211574 h 4211574"/>
              <a:gd name="connsiteX4" fmla="*/ 0 w 7913218"/>
              <a:gd name="connsiteY4" fmla="*/ 0 h 4211574"/>
              <a:gd name="connsiteX0" fmla="*/ 0 w 7913218"/>
              <a:gd name="connsiteY0" fmla="*/ 0 h 4211574"/>
              <a:gd name="connsiteX1" fmla="*/ 7913218 w 7913218"/>
              <a:gd name="connsiteY1" fmla="*/ 3889414 h 4211574"/>
              <a:gd name="connsiteX2" fmla="*/ 7261691 w 7913218"/>
              <a:gd name="connsiteY2" fmla="*/ 4209487 h 4211574"/>
              <a:gd name="connsiteX3" fmla="*/ 0 w 7913218"/>
              <a:gd name="connsiteY3" fmla="*/ 4211574 h 4211574"/>
              <a:gd name="connsiteX4" fmla="*/ 0 w 7913218"/>
              <a:gd name="connsiteY4" fmla="*/ 0 h 4211574"/>
              <a:gd name="connsiteX0" fmla="*/ 0 w 7913218"/>
              <a:gd name="connsiteY0" fmla="*/ 0 h 4211869"/>
              <a:gd name="connsiteX1" fmla="*/ 7913218 w 7913218"/>
              <a:gd name="connsiteY1" fmla="*/ 3889414 h 4211869"/>
              <a:gd name="connsiteX2" fmla="*/ 7259309 w 7913218"/>
              <a:gd name="connsiteY2" fmla="*/ 4211869 h 4211869"/>
              <a:gd name="connsiteX3" fmla="*/ 0 w 7913218"/>
              <a:gd name="connsiteY3" fmla="*/ 4211574 h 4211869"/>
              <a:gd name="connsiteX4" fmla="*/ 0 w 7913218"/>
              <a:gd name="connsiteY4" fmla="*/ 0 h 4211869"/>
              <a:gd name="connsiteX0" fmla="*/ 0 w 7915600"/>
              <a:gd name="connsiteY0" fmla="*/ 0 h 4211869"/>
              <a:gd name="connsiteX1" fmla="*/ 7915600 w 7915600"/>
              <a:gd name="connsiteY1" fmla="*/ 3891796 h 4211869"/>
              <a:gd name="connsiteX2" fmla="*/ 7259309 w 7915600"/>
              <a:gd name="connsiteY2" fmla="*/ 4211869 h 4211869"/>
              <a:gd name="connsiteX3" fmla="*/ 0 w 7915600"/>
              <a:gd name="connsiteY3" fmla="*/ 4211574 h 4211869"/>
              <a:gd name="connsiteX4" fmla="*/ 0 w 7915600"/>
              <a:gd name="connsiteY4" fmla="*/ 0 h 4211869"/>
              <a:gd name="connsiteX0" fmla="*/ 0 w 7915600"/>
              <a:gd name="connsiteY0" fmla="*/ 0 h 4211869"/>
              <a:gd name="connsiteX1" fmla="*/ 7153275 w 7915600"/>
              <a:gd name="connsiteY1" fmla="*/ 3514163 h 4211869"/>
              <a:gd name="connsiteX2" fmla="*/ 7915600 w 7915600"/>
              <a:gd name="connsiteY2" fmla="*/ 3891796 h 4211869"/>
              <a:gd name="connsiteX3" fmla="*/ 7259309 w 7915600"/>
              <a:gd name="connsiteY3" fmla="*/ 4211869 h 4211869"/>
              <a:gd name="connsiteX4" fmla="*/ 0 w 7915600"/>
              <a:gd name="connsiteY4" fmla="*/ 4211574 h 4211869"/>
              <a:gd name="connsiteX5" fmla="*/ 0 w 7915600"/>
              <a:gd name="connsiteY5" fmla="*/ 0 h 4211869"/>
              <a:gd name="connsiteX0" fmla="*/ 0 w 7915600"/>
              <a:gd name="connsiteY0" fmla="*/ 0 h 4211869"/>
              <a:gd name="connsiteX1" fmla="*/ 7153275 w 7915600"/>
              <a:gd name="connsiteY1" fmla="*/ 3514163 h 4211869"/>
              <a:gd name="connsiteX2" fmla="*/ 7915600 w 7915600"/>
              <a:gd name="connsiteY2" fmla="*/ 3891796 h 4211869"/>
              <a:gd name="connsiteX3" fmla="*/ 7259309 w 7915600"/>
              <a:gd name="connsiteY3" fmla="*/ 4211869 h 4211869"/>
              <a:gd name="connsiteX4" fmla="*/ 6465094 w 7915600"/>
              <a:gd name="connsiteY4" fmla="*/ 4211869 h 4211869"/>
              <a:gd name="connsiteX5" fmla="*/ 0 w 7915600"/>
              <a:gd name="connsiteY5" fmla="*/ 4211574 h 4211869"/>
              <a:gd name="connsiteX6" fmla="*/ 0 w 7915600"/>
              <a:gd name="connsiteY6" fmla="*/ 0 h 4211869"/>
              <a:gd name="connsiteX0" fmla="*/ 0 w 7915600"/>
              <a:gd name="connsiteY0" fmla="*/ 0 h 4211869"/>
              <a:gd name="connsiteX1" fmla="*/ 7153275 w 7915600"/>
              <a:gd name="connsiteY1" fmla="*/ 3514163 h 4211869"/>
              <a:gd name="connsiteX2" fmla="*/ 7915600 w 7915600"/>
              <a:gd name="connsiteY2" fmla="*/ 3891796 h 4211869"/>
              <a:gd name="connsiteX3" fmla="*/ 6465094 w 7915600"/>
              <a:gd name="connsiteY3" fmla="*/ 4211869 h 4211869"/>
              <a:gd name="connsiteX4" fmla="*/ 0 w 7915600"/>
              <a:gd name="connsiteY4" fmla="*/ 4211574 h 4211869"/>
              <a:gd name="connsiteX5" fmla="*/ 0 w 7915600"/>
              <a:gd name="connsiteY5" fmla="*/ 0 h 4211869"/>
              <a:gd name="connsiteX0" fmla="*/ 0 w 7153275"/>
              <a:gd name="connsiteY0" fmla="*/ 0 h 4211869"/>
              <a:gd name="connsiteX1" fmla="*/ 7153275 w 7153275"/>
              <a:gd name="connsiteY1" fmla="*/ 3514163 h 4211869"/>
              <a:gd name="connsiteX2" fmla="*/ 6465094 w 7153275"/>
              <a:gd name="connsiteY2" fmla="*/ 4211869 h 4211869"/>
              <a:gd name="connsiteX3" fmla="*/ 0 w 7153275"/>
              <a:gd name="connsiteY3" fmla="*/ 4211574 h 4211869"/>
              <a:gd name="connsiteX4" fmla="*/ 0 w 7153275"/>
              <a:gd name="connsiteY4" fmla="*/ 0 h 4211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53275" h="4211869">
                <a:moveTo>
                  <a:pt x="0" y="0"/>
                </a:moveTo>
                <a:lnTo>
                  <a:pt x="7153275" y="3514163"/>
                </a:lnTo>
                <a:lnTo>
                  <a:pt x="6465094" y="4211869"/>
                </a:lnTo>
                <a:lnTo>
                  <a:pt x="0" y="4211574"/>
                </a:lnTo>
                <a:lnTo>
                  <a:pt x="0" y="0"/>
                </a:lnTo>
                <a:close/>
              </a:path>
            </a:pathLst>
          </a:custGeom>
          <a:solidFill>
            <a:srgbClr val="006A83"/>
          </a:solidFill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Palatino Linotype" panose="02040502050505030304" pitchFamily="18" charset="0"/>
              <a:buNone/>
              <a:defRPr sz="100" kern="1200">
                <a:solidFill>
                  <a:srgbClr val="005A9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Palatino Linotype" panose="02040502050505030304" pitchFamily="18" charset="0"/>
              <a:buNone/>
              <a:defRPr sz="20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Palatino Linotype" panose="02040502050505030304" pitchFamily="18" charset="0"/>
              <a:buNone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Tx/>
              <a:buNone/>
              <a:defRPr sz="16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Tx/>
              <a:buNone/>
              <a:defRPr sz="16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/>
              <a:t>.</a:t>
            </a:r>
          </a:p>
        </p:txBody>
      </p:sp>
      <p:sp>
        <p:nvSpPr>
          <p:cNvPr id="19" name="Pladsholder til sidefod 18" hidden="1"/>
          <p:cNvSpPr>
            <a:spLocks noGrp="1"/>
          </p:cNvSpPr>
          <p:nvPr>
            <p:ph type="ftr" sz="quarter" idx="14"/>
          </p:nvPr>
        </p:nvSpPr>
        <p:spPr>
          <a:xfrm>
            <a:off x="2413338" y="6476400"/>
            <a:ext cx="7367084" cy="241200"/>
          </a:xfrm>
          <a:prstGeom prst="rect">
            <a:avLst/>
          </a:prstGeom>
        </p:spPr>
        <p:txBody>
          <a:bodyPr/>
          <a:lstStyle>
            <a:lvl1pPr>
              <a:defRPr sz="100">
                <a:solidFill>
                  <a:srgbClr val="CCB02A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20" name="Pladsholder til slidenummer 19" hidden="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grpSp>
        <p:nvGrpSpPr>
          <p:cNvPr id="15" name="Gruppe 14"/>
          <p:cNvGrpSpPr/>
          <p:nvPr userDrawn="1"/>
        </p:nvGrpSpPr>
        <p:grpSpPr>
          <a:xfrm>
            <a:off x="-2765695" y="4972558"/>
            <a:ext cx="2637735" cy="1384995"/>
            <a:chOff x="-2765695" y="4496570"/>
            <a:chExt cx="2637735" cy="1384995"/>
          </a:xfrm>
        </p:grpSpPr>
        <p:sp>
          <p:nvSpPr>
            <p:cNvPr id="16" name="AutoShape 4"/>
            <p:cNvSpPr>
              <a:spLocks/>
            </p:cNvSpPr>
            <p:nvPr userDrawn="1"/>
          </p:nvSpPr>
          <p:spPr bwMode="gray">
            <a:xfrm>
              <a:off x="-2765695" y="4496570"/>
              <a:ext cx="2637735" cy="1384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1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Indsæt ekstra logo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da-DK" altLang="da-DK" sz="1000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 på billedikonet i</a:t>
              </a:r>
              <a:r>
                <a:rPr lang="da-DK" altLang="da-DK" sz="1000" baseline="0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br>
                <a:rPr lang="da-DK" altLang="da-DK" sz="1000" baseline="0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a-DK" altLang="da-DK" sz="1000" baseline="0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pladsholderen og find dit logo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da-DK" altLang="da-DK" sz="1000" b="1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da-DK" altLang="da-DK" sz="1000" b="1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da-DK" altLang="da-DK" sz="1000" b="1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Flyt/Placér </a:t>
              </a:r>
              <a:r>
                <a:rPr lang="da-DK" altLang="da-DK" sz="1000" b="0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det indsatte logo </a:t>
              </a:r>
              <a:br>
                <a:rPr lang="da-DK" altLang="da-DK" sz="1000" b="0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a-DK" altLang="da-DK" sz="1000" b="0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så det </a:t>
              </a:r>
              <a:r>
                <a:rPr lang="da-DK" altLang="da-DK" sz="1000" b="1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holder underkant </a:t>
              </a:r>
              <a:br>
                <a:rPr lang="da-DK" altLang="da-DK" sz="1000" b="1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a-DK" altLang="da-DK" sz="1000" b="0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med</a:t>
              </a:r>
              <a:r>
                <a:rPr lang="da-DK" altLang="da-DK" sz="1000" b="1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logoet til højre</a:t>
              </a:r>
            </a:p>
          </p:txBody>
        </p:sp>
        <p:pic>
          <p:nvPicPr>
            <p:cNvPr id="17" name="Billede 16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-461293" y="5013347"/>
              <a:ext cx="333333" cy="333333"/>
            </a:xfrm>
            <a:prstGeom prst="rect">
              <a:avLst/>
            </a:prstGeom>
          </p:spPr>
        </p:pic>
      </p:grpSp>
      <p:sp>
        <p:nvSpPr>
          <p:cNvPr id="21" name="SD_ART_Logo"/>
          <p:cNvSpPr/>
          <p:nvPr userDrawn="1"/>
        </p:nvSpPr>
        <p:spPr>
          <a:xfrm>
            <a:off x="10256400" y="6094800"/>
            <a:ext cx="1530000" cy="363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pic>
        <p:nvPicPr>
          <p:cNvPr id="3" name="SD_ART_Logo_bmkArt">
            <a:extLst>
              <a:ext uri="{FF2B5EF4-FFF2-40B4-BE49-F238E27FC236}">
                <a16:creationId xmlns:a16="http://schemas.microsoft.com/office/drawing/2014/main" id="{D316593F-0731-4D1C-A829-F4E7A231C3E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400" y="6088425"/>
            <a:ext cx="1530000" cy="369975"/>
          </a:xfrm>
          <a:prstGeom prst="rect">
            <a:avLst/>
          </a:prstGeom>
        </p:spPr>
      </p:pic>
      <p:sp>
        <p:nvSpPr>
          <p:cNvPr id="13" name="SD_ART_Logo2"/>
          <p:cNvSpPr/>
          <p:nvPr userDrawn="1"/>
        </p:nvSpPr>
        <p:spPr>
          <a:xfrm>
            <a:off x="10753344" y="5544246"/>
            <a:ext cx="103288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14" name="SD_ART_Logo3"/>
          <p:cNvSpPr/>
          <p:nvPr userDrawn="1"/>
        </p:nvSpPr>
        <p:spPr>
          <a:xfrm>
            <a:off x="9757507" y="5860819"/>
            <a:ext cx="2028719" cy="5978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18" name="Pladsholder til indhold 3"/>
          <p:cNvSpPr>
            <a:spLocks noGrp="1"/>
          </p:cNvSpPr>
          <p:nvPr>
            <p:ph sz="quarter" idx="16" hasCustomPrompt="1"/>
          </p:nvPr>
        </p:nvSpPr>
        <p:spPr>
          <a:xfrm>
            <a:off x="8242710" y="5390535"/>
            <a:ext cx="1344488" cy="1068111"/>
          </a:xfrm>
        </p:spPr>
        <p:txBody>
          <a:bodyPr/>
          <a:lstStyle>
            <a:lvl1pPr>
              <a:defRPr sz="1050" baseline="0"/>
            </a:lvl1pPr>
          </a:lstStyle>
          <a:p>
            <a:pPr lvl="0"/>
            <a:r>
              <a:rPr lang="da-DK" dirty="0"/>
              <a:t>Klik på billedikonet for at indsætte andet logo</a:t>
            </a:r>
          </a:p>
        </p:txBody>
      </p:sp>
      <p:sp>
        <p:nvSpPr>
          <p:cNvPr id="5" name="Titel 1"/>
          <p:cNvSpPr>
            <a:spLocks noGrp="1"/>
          </p:cNvSpPr>
          <p:nvPr>
            <p:ph type="title" hasCustomPrompt="1"/>
          </p:nvPr>
        </p:nvSpPr>
        <p:spPr>
          <a:xfrm>
            <a:off x="3098202" y="2893807"/>
            <a:ext cx="5992010" cy="1108038"/>
          </a:xfrm>
        </p:spPr>
        <p:txBody>
          <a:bodyPr anchor="t" anchorCtr="0"/>
          <a:lstStyle>
            <a:lvl1pPr algn="ctr">
              <a:defRPr sz="2800">
                <a:solidFill>
                  <a:srgbClr val="005A9B"/>
                </a:solidFill>
              </a:defRPr>
            </a:lvl1pPr>
          </a:lstStyle>
          <a:p>
            <a:r>
              <a:rPr lang="da-DK" dirty="0"/>
              <a:t>Kort titel </a:t>
            </a:r>
            <a:br>
              <a:rPr lang="da-DK" dirty="0"/>
            </a:br>
            <a:r>
              <a:rPr lang="da-DK" dirty="0"/>
              <a:t>Evt. dato/sted</a:t>
            </a:r>
            <a:br>
              <a:rPr lang="da-DK" dirty="0"/>
            </a:br>
            <a:r>
              <a:rPr lang="da-DK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4099662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7" userDrawn="1">
          <p15:clr>
            <a:srgbClr val="000000"/>
          </p15:clr>
        </p15:guide>
        <p15:guide id="2" pos="7423" userDrawn="1">
          <p15:clr>
            <a:srgbClr val="000000"/>
          </p15:clr>
        </p15:guide>
        <p15:guide id="3" orient="horz" pos="4065" userDrawn="1">
          <p15:clr>
            <a:srgbClr val="00000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+ billede + ekstra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urthColor"/>
          <p:cNvSpPr/>
          <p:nvPr userDrawn="1"/>
        </p:nvSpPr>
        <p:spPr>
          <a:xfrm>
            <a:off x="0" y="0"/>
            <a:ext cx="12193200" cy="6860458"/>
          </a:xfrm>
          <a:custGeom>
            <a:avLst/>
            <a:gdLst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3200 w 12193200"/>
              <a:gd name="connsiteY2" fmla="*/ 6858000 h 6858000"/>
              <a:gd name="connsiteX3" fmla="*/ 0 w 12193200"/>
              <a:gd name="connsiteY3" fmla="*/ 6858000 h 6858000"/>
              <a:gd name="connsiteX4" fmla="*/ 0 w 12193200"/>
              <a:gd name="connsiteY4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3200 w 12193200"/>
              <a:gd name="connsiteY2" fmla="*/ 6858000 h 6858000"/>
              <a:gd name="connsiteX3" fmla="*/ 7260431 w 12193200"/>
              <a:gd name="connsiteY3" fmla="*/ 6858000 h 6858000"/>
              <a:gd name="connsiteX4" fmla="*/ 0 w 12193200"/>
              <a:gd name="connsiteY4" fmla="*/ 6858000 h 6858000"/>
              <a:gd name="connsiteX5" fmla="*/ 0 w 12193200"/>
              <a:gd name="connsiteY5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2000 w 12193200"/>
              <a:gd name="connsiteY2" fmla="*/ 4450556 h 6858000"/>
              <a:gd name="connsiteX3" fmla="*/ 12193200 w 12193200"/>
              <a:gd name="connsiteY3" fmla="*/ 6858000 h 6858000"/>
              <a:gd name="connsiteX4" fmla="*/ 7260431 w 12193200"/>
              <a:gd name="connsiteY4" fmla="*/ 6858000 h 6858000"/>
              <a:gd name="connsiteX5" fmla="*/ 0 w 12193200"/>
              <a:gd name="connsiteY5" fmla="*/ 6858000 h 6858000"/>
              <a:gd name="connsiteX6" fmla="*/ 0 w 12193200"/>
              <a:gd name="connsiteY6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2000 w 12193200"/>
              <a:gd name="connsiteY2" fmla="*/ 4450556 h 6858000"/>
              <a:gd name="connsiteX3" fmla="*/ 7260431 w 12193200"/>
              <a:gd name="connsiteY3" fmla="*/ 6858000 h 6858000"/>
              <a:gd name="connsiteX4" fmla="*/ 0 w 12193200"/>
              <a:gd name="connsiteY4" fmla="*/ 6858000 h 6858000"/>
              <a:gd name="connsiteX5" fmla="*/ 0 w 12193200"/>
              <a:gd name="connsiteY5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2000 w 12193200"/>
              <a:gd name="connsiteY2" fmla="*/ 2383217 h 6858000"/>
              <a:gd name="connsiteX3" fmla="*/ 7260431 w 12193200"/>
              <a:gd name="connsiteY3" fmla="*/ 6858000 h 6858000"/>
              <a:gd name="connsiteX4" fmla="*/ 0 w 12193200"/>
              <a:gd name="connsiteY4" fmla="*/ 6858000 h 6858000"/>
              <a:gd name="connsiteX5" fmla="*/ 0 w 12193200"/>
              <a:gd name="connsiteY5" fmla="*/ 0 h 6858000"/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2000 w 12193200"/>
              <a:gd name="connsiteY2" fmla="*/ 2383217 h 6858000"/>
              <a:gd name="connsiteX3" fmla="*/ 3056179 w 12193200"/>
              <a:gd name="connsiteY3" fmla="*/ 6858000 h 6858000"/>
              <a:gd name="connsiteX4" fmla="*/ 0 w 12193200"/>
              <a:gd name="connsiteY4" fmla="*/ 6858000 h 6858000"/>
              <a:gd name="connsiteX5" fmla="*/ 0 w 12193200"/>
              <a:gd name="connsiteY5" fmla="*/ 0 h 6858000"/>
              <a:gd name="connsiteX0" fmla="*/ 0 w 12193200"/>
              <a:gd name="connsiteY0" fmla="*/ 0 h 6860458"/>
              <a:gd name="connsiteX1" fmla="*/ 12193200 w 12193200"/>
              <a:gd name="connsiteY1" fmla="*/ 0 h 6860458"/>
              <a:gd name="connsiteX2" fmla="*/ 12192000 w 12193200"/>
              <a:gd name="connsiteY2" fmla="*/ 2383217 h 6860458"/>
              <a:gd name="connsiteX3" fmla="*/ 3036515 w 12193200"/>
              <a:gd name="connsiteY3" fmla="*/ 6860458 h 6860458"/>
              <a:gd name="connsiteX4" fmla="*/ 0 w 12193200"/>
              <a:gd name="connsiteY4" fmla="*/ 6858000 h 6860458"/>
              <a:gd name="connsiteX5" fmla="*/ 0 w 12193200"/>
              <a:gd name="connsiteY5" fmla="*/ 0 h 6860458"/>
              <a:gd name="connsiteX0" fmla="*/ 0 w 12193200"/>
              <a:gd name="connsiteY0" fmla="*/ 0 h 6860458"/>
              <a:gd name="connsiteX1" fmla="*/ 12193200 w 12193200"/>
              <a:gd name="connsiteY1" fmla="*/ 0 h 6860458"/>
              <a:gd name="connsiteX2" fmla="*/ 12192000 w 12193200"/>
              <a:gd name="connsiteY2" fmla="*/ 2353072 h 6860458"/>
              <a:gd name="connsiteX3" fmla="*/ 3036515 w 12193200"/>
              <a:gd name="connsiteY3" fmla="*/ 6860458 h 6860458"/>
              <a:gd name="connsiteX4" fmla="*/ 0 w 12193200"/>
              <a:gd name="connsiteY4" fmla="*/ 6858000 h 6860458"/>
              <a:gd name="connsiteX5" fmla="*/ 0 w 12193200"/>
              <a:gd name="connsiteY5" fmla="*/ 0 h 6860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3200" h="6860458">
                <a:moveTo>
                  <a:pt x="0" y="0"/>
                </a:moveTo>
                <a:lnTo>
                  <a:pt x="12193200" y="0"/>
                </a:lnTo>
                <a:lnTo>
                  <a:pt x="12192000" y="2353072"/>
                </a:lnTo>
                <a:lnTo>
                  <a:pt x="3036515" y="6860458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8E86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19" name="Pladsholder til sidefod 18" hidden="1"/>
          <p:cNvSpPr>
            <a:spLocks noGrp="1"/>
          </p:cNvSpPr>
          <p:nvPr>
            <p:ph type="ftr" sz="quarter" idx="14"/>
          </p:nvPr>
        </p:nvSpPr>
        <p:spPr>
          <a:xfrm>
            <a:off x="2413338" y="6476400"/>
            <a:ext cx="7367084" cy="241200"/>
          </a:xfrm>
          <a:prstGeom prst="rect">
            <a:avLst/>
          </a:prstGeom>
        </p:spPr>
        <p:txBody>
          <a:bodyPr/>
          <a:lstStyle>
            <a:lvl1pPr>
              <a:defRPr sz="100">
                <a:solidFill>
                  <a:srgbClr val="8FC18A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20" name="Pladsholder til slidenummer 19" hidden="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PrimaryColor"/>
          <p:cNvSpPr txBox="1">
            <a:spLocks/>
          </p:cNvSpPr>
          <p:nvPr userDrawn="1"/>
        </p:nvSpPr>
        <p:spPr>
          <a:xfrm>
            <a:off x="-1" y="1929161"/>
            <a:ext cx="6539663" cy="4932439"/>
          </a:xfrm>
          <a:custGeom>
            <a:avLst/>
            <a:gdLst>
              <a:gd name="connsiteX0" fmla="*/ 0 w 8345103"/>
              <a:gd name="connsiteY0" fmla="*/ 4634563 h 4634563"/>
              <a:gd name="connsiteX1" fmla="*/ 0 w 8345103"/>
              <a:gd name="connsiteY1" fmla="*/ 0 h 4634563"/>
              <a:gd name="connsiteX2" fmla="*/ 8345103 w 8345103"/>
              <a:gd name="connsiteY2" fmla="*/ 4634563 h 4634563"/>
              <a:gd name="connsiteX3" fmla="*/ 0 w 8345103"/>
              <a:gd name="connsiteY3" fmla="*/ 4634563 h 4634563"/>
              <a:gd name="connsiteX0" fmla="*/ 0 w 8345103"/>
              <a:gd name="connsiteY0" fmla="*/ 4634563 h 4634563"/>
              <a:gd name="connsiteX1" fmla="*/ 0 w 8345103"/>
              <a:gd name="connsiteY1" fmla="*/ 0 h 4634563"/>
              <a:gd name="connsiteX2" fmla="*/ 8345103 w 8345103"/>
              <a:gd name="connsiteY2" fmla="*/ 4634563 h 4634563"/>
              <a:gd name="connsiteX3" fmla="*/ 7275300 w 8345103"/>
              <a:gd name="connsiteY3" fmla="*/ 4632901 h 4634563"/>
              <a:gd name="connsiteX4" fmla="*/ 0 w 8345103"/>
              <a:gd name="connsiteY4" fmla="*/ 4634563 h 4634563"/>
              <a:gd name="connsiteX0" fmla="*/ 0 w 8348428"/>
              <a:gd name="connsiteY0" fmla="*/ 4634563 h 4634563"/>
              <a:gd name="connsiteX1" fmla="*/ 0 w 8348428"/>
              <a:gd name="connsiteY1" fmla="*/ 0 h 4634563"/>
              <a:gd name="connsiteX2" fmla="*/ 8348428 w 8348428"/>
              <a:gd name="connsiteY2" fmla="*/ 4105873 h 4634563"/>
              <a:gd name="connsiteX3" fmla="*/ 7275300 w 8348428"/>
              <a:gd name="connsiteY3" fmla="*/ 4632901 h 4634563"/>
              <a:gd name="connsiteX4" fmla="*/ 0 w 8348428"/>
              <a:gd name="connsiteY4" fmla="*/ 4634563 h 4634563"/>
              <a:gd name="connsiteX0" fmla="*/ 0 w 8348428"/>
              <a:gd name="connsiteY0" fmla="*/ 4624083 h 4624083"/>
              <a:gd name="connsiteX1" fmla="*/ 0 w 8348428"/>
              <a:gd name="connsiteY1" fmla="*/ 0 h 4624083"/>
              <a:gd name="connsiteX2" fmla="*/ 8348428 w 8348428"/>
              <a:gd name="connsiteY2" fmla="*/ 4095393 h 4624083"/>
              <a:gd name="connsiteX3" fmla="*/ 7275300 w 8348428"/>
              <a:gd name="connsiteY3" fmla="*/ 4622421 h 4624083"/>
              <a:gd name="connsiteX4" fmla="*/ 0 w 8348428"/>
              <a:gd name="connsiteY4" fmla="*/ 4624083 h 4624083"/>
              <a:gd name="connsiteX0" fmla="*/ 0 w 8348428"/>
              <a:gd name="connsiteY0" fmla="*/ 4624083 h 4624083"/>
              <a:gd name="connsiteX1" fmla="*/ 0 w 8348428"/>
              <a:gd name="connsiteY1" fmla="*/ 0 h 4624083"/>
              <a:gd name="connsiteX2" fmla="*/ 8348428 w 8348428"/>
              <a:gd name="connsiteY2" fmla="*/ 4095393 h 4624083"/>
              <a:gd name="connsiteX3" fmla="*/ 7275300 w 8348428"/>
              <a:gd name="connsiteY3" fmla="*/ 4622421 h 4624083"/>
              <a:gd name="connsiteX4" fmla="*/ 3035720 w 8348428"/>
              <a:gd name="connsiteY4" fmla="*/ 4623012 h 4624083"/>
              <a:gd name="connsiteX5" fmla="*/ 0 w 8348428"/>
              <a:gd name="connsiteY5" fmla="*/ 4624083 h 4624083"/>
              <a:gd name="connsiteX0" fmla="*/ 0 w 8437440"/>
              <a:gd name="connsiteY0" fmla="*/ 4624083 h 4624083"/>
              <a:gd name="connsiteX1" fmla="*/ 0 w 8437440"/>
              <a:gd name="connsiteY1" fmla="*/ 0 h 4624083"/>
              <a:gd name="connsiteX2" fmla="*/ 8437440 w 8437440"/>
              <a:gd name="connsiteY2" fmla="*/ 3898153 h 4624083"/>
              <a:gd name="connsiteX3" fmla="*/ 7275300 w 8437440"/>
              <a:gd name="connsiteY3" fmla="*/ 4622421 h 4624083"/>
              <a:gd name="connsiteX4" fmla="*/ 3035720 w 8437440"/>
              <a:gd name="connsiteY4" fmla="*/ 4623012 h 4624083"/>
              <a:gd name="connsiteX5" fmla="*/ 0 w 8437440"/>
              <a:gd name="connsiteY5" fmla="*/ 4624083 h 4624083"/>
              <a:gd name="connsiteX0" fmla="*/ 0 w 8453624"/>
              <a:gd name="connsiteY0" fmla="*/ 4624083 h 4624083"/>
              <a:gd name="connsiteX1" fmla="*/ 0 w 8453624"/>
              <a:gd name="connsiteY1" fmla="*/ 0 h 4624083"/>
              <a:gd name="connsiteX2" fmla="*/ 8453624 w 8453624"/>
              <a:gd name="connsiteY2" fmla="*/ 3890567 h 4624083"/>
              <a:gd name="connsiteX3" fmla="*/ 7275300 w 8453624"/>
              <a:gd name="connsiteY3" fmla="*/ 4622421 h 4624083"/>
              <a:gd name="connsiteX4" fmla="*/ 3035720 w 8453624"/>
              <a:gd name="connsiteY4" fmla="*/ 4623012 h 4624083"/>
              <a:gd name="connsiteX5" fmla="*/ 0 w 8453624"/>
              <a:gd name="connsiteY5" fmla="*/ 4624083 h 4624083"/>
              <a:gd name="connsiteX0" fmla="*/ 0 w 8453624"/>
              <a:gd name="connsiteY0" fmla="*/ 4624083 h 4624083"/>
              <a:gd name="connsiteX1" fmla="*/ 0 w 8453624"/>
              <a:gd name="connsiteY1" fmla="*/ 0 h 4624083"/>
              <a:gd name="connsiteX2" fmla="*/ 6539685 w 8453624"/>
              <a:gd name="connsiteY2" fmla="*/ 3005715 h 4624083"/>
              <a:gd name="connsiteX3" fmla="*/ 8453624 w 8453624"/>
              <a:gd name="connsiteY3" fmla="*/ 3890567 h 4624083"/>
              <a:gd name="connsiteX4" fmla="*/ 7275300 w 8453624"/>
              <a:gd name="connsiteY4" fmla="*/ 4622421 h 4624083"/>
              <a:gd name="connsiteX5" fmla="*/ 3035720 w 8453624"/>
              <a:gd name="connsiteY5" fmla="*/ 4623012 h 4624083"/>
              <a:gd name="connsiteX6" fmla="*/ 0 w 8453624"/>
              <a:gd name="connsiteY6" fmla="*/ 4624083 h 4624083"/>
              <a:gd name="connsiteX0" fmla="*/ 0 w 7275300"/>
              <a:gd name="connsiteY0" fmla="*/ 4624083 h 4624083"/>
              <a:gd name="connsiteX1" fmla="*/ 0 w 7275300"/>
              <a:gd name="connsiteY1" fmla="*/ 0 h 4624083"/>
              <a:gd name="connsiteX2" fmla="*/ 6539685 w 7275300"/>
              <a:gd name="connsiteY2" fmla="*/ 3005715 h 4624083"/>
              <a:gd name="connsiteX3" fmla="*/ 7275300 w 7275300"/>
              <a:gd name="connsiteY3" fmla="*/ 4622421 h 4624083"/>
              <a:gd name="connsiteX4" fmla="*/ 3035720 w 7275300"/>
              <a:gd name="connsiteY4" fmla="*/ 4623012 h 4624083"/>
              <a:gd name="connsiteX5" fmla="*/ 0 w 7275300"/>
              <a:gd name="connsiteY5" fmla="*/ 4624083 h 4624083"/>
              <a:gd name="connsiteX0" fmla="*/ 0 w 6539685"/>
              <a:gd name="connsiteY0" fmla="*/ 4624083 h 4624083"/>
              <a:gd name="connsiteX1" fmla="*/ 0 w 6539685"/>
              <a:gd name="connsiteY1" fmla="*/ 0 h 4624083"/>
              <a:gd name="connsiteX2" fmla="*/ 6539685 w 6539685"/>
              <a:gd name="connsiteY2" fmla="*/ 3005715 h 4624083"/>
              <a:gd name="connsiteX3" fmla="*/ 3035720 w 6539685"/>
              <a:gd name="connsiteY3" fmla="*/ 4623012 h 4624083"/>
              <a:gd name="connsiteX4" fmla="*/ 0 w 6539685"/>
              <a:gd name="connsiteY4" fmla="*/ 4624083 h 4624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39685" h="4624083">
                <a:moveTo>
                  <a:pt x="0" y="4624083"/>
                </a:moveTo>
                <a:lnTo>
                  <a:pt x="0" y="0"/>
                </a:lnTo>
                <a:lnTo>
                  <a:pt x="6539685" y="3005715"/>
                </a:lnTo>
                <a:lnTo>
                  <a:pt x="3035720" y="4623012"/>
                </a:lnTo>
                <a:lnTo>
                  <a:pt x="0" y="4624083"/>
                </a:lnTo>
                <a:close/>
              </a:path>
            </a:pathLst>
          </a:custGeom>
          <a:solidFill>
            <a:srgbClr val="006A83"/>
          </a:solidFill>
        </p:spPr>
        <p:txBody>
          <a:bodyPr vert="horz" lIns="720000" tIns="2610000" rIns="3816000" bIns="900000" rtlCol="0" anchor="t" anchorCtr="0">
            <a:noAutofit/>
          </a:bodyPr>
          <a:lstStyle>
            <a:lvl1pPr algn="l" defTabSz="914400" rtl="0" eaLnBrk="1" latinLnBrk="0" hangingPunct="1">
              <a:lnSpc>
                <a:spcPct val="88000"/>
              </a:lnSpc>
              <a:spcBef>
                <a:spcPct val="0"/>
              </a:spcBef>
              <a:buNone/>
              <a:defRPr sz="2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406800" y="4177145"/>
            <a:ext cx="3728782" cy="2349655"/>
          </a:xfrm>
        </p:spPr>
        <p:txBody>
          <a:bodyPr lIns="0" anchor="b" anchorCtr="0"/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Kort titel </a:t>
            </a:r>
            <a:br>
              <a:rPr lang="da-DK" dirty="0"/>
            </a:br>
            <a:r>
              <a:rPr lang="da-DK" dirty="0"/>
              <a:t>Evt. dato/sted</a:t>
            </a:r>
            <a:br>
              <a:rPr lang="da-DK" dirty="0"/>
            </a:br>
            <a:r>
              <a:rPr lang="da-DK" dirty="0"/>
              <a:t>x</a:t>
            </a:r>
          </a:p>
        </p:txBody>
      </p:sp>
      <p:grpSp>
        <p:nvGrpSpPr>
          <p:cNvPr id="16" name="Gruppe 15"/>
          <p:cNvGrpSpPr/>
          <p:nvPr userDrawn="1"/>
        </p:nvGrpSpPr>
        <p:grpSpPr>
          <a:xfrm>
            <a:off x="-2765695" y="4972558"/>
            <a:ext cx="2637735" cy="1384995"/>
            <a:chOff x="-2765695" y="4496570"/>
            <a:chExt cx="2637735" cy="1384995"/>
          </a:xfrm>
        </p:grpSpPr>
        <p:sp>
          <p:nvSpPr>
            <p:cNvPr id="17" name="AutoShape 4"/>
            <p:cNvSpPr>
              <a:spLocks/>
            </p:cNvSpPr>
            <p:nvPr userDrawn="1"/>
          </p:nvSpPr>
          <p:spPr bwMode="gray">
            <a:xfrm>
              <a:off x="-2765695" y="4496570"/>
              <a:ext cx="2637735" cy="13849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defPPr>
                <a:defRPr lang="da-DK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300"/>
                </a:spcAft>
                <a:defRPr/>
              </a:pPr>
              <a:r>
                <a:rPr lang="da-DK" altLang="da-DK" sz="1000" b="1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Indsæt ekstra logo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da-DK" altLang="da-DK" sz="1000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Klik på billedikonet i</a:t>
              </a:r>
              <a:r>
                <a:rPr lang="da-DK" altLang="da-DK" sz="1000" baseline="0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br>
                <a:rPr lang="da-DK" altLang="da-DK" sz="1000" baseline="0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a-DK" altLang="da-DK" sz="1000" baseline="0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pladsholderen og find dit logo</a:t>
              </a: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da-DK" altLang="da-DK" sz="1000" b="1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endParaRPr lang="da-DK" altLang="da-DK" sz="1000" b="1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lang="da-DK" altLang="da-DK" sz="1000" b="1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Flyt/Placér </a:t>
              </a:r>
              <a:r>
                <a:rPr lang="da-DK" altLang="da-DK" sz="1000" b="0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det indsatte logo </a:t>
              </a:r>
              <a:br>
                <a:rPr lang="da-DK" altLang="da-DK" sz="1000" b="0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a-DK" altLang="da-DK" sz="1000" b="0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så det </a:t>
              </a:r>
              <a:r>
                <a:rPr lang="da-DK" altLang="da-DK" sz="1000" b="1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holder underkant </a:t>
              </a:r>
              <a:br>
                <a:rPr lang="da-DK" altLang="da-DK" sz="1000" b="1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a-DK" altLang="da-DK" sz="1000" b="0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med</a:t>
              </a:r>
              <a:r>
                <a:rPr lang="da-DK" altLang="da-DK" sz="1000" b="1" noProof="1">
                  <a:solidFill>
                    <a:srgbClr val="4A4E54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logoet til højre</a:t>
              </a:r>
            </a:p>
          </p:txBody>
        </p:sp>
        <p:pic>
          <p:nvPicPr>
            <p:cNvPr id="18" name="Billede 17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-461293" y="5013347"/>
              <a:ext cx="333333" cy="333333"/>
            </a:xfrm>
            <a:prstGeom prst="rect">
              <a:avLst/>
            </a:prstGeom>
          </p:spPr>
        </p:pic>
      </p:grpSp>
      <p:sp>
        <p:nvSpPr>
          <p:cNvPr id="15" name="SD_ART_Logo"/>
          <p:cNvSpPr/>
          <p:nvPr userDrawn="1"/>
        </p:nvSpPr>
        <p:spPr>
          <a:xfrm>
            <a:off x="10256400" y="6094800"/>
            <a:ext cx="1530000" cy="363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pic>
        <p:nvPicPr>
          <p:cNvPr id="3" name="SD_ART_Logo_bmkArt">
            <a:extLst>
              <a:ext uri="{FF2B5EF4-FFF2-40B4-BE49-F238E27FC236}">
                <a16:creationId xmlns:a16="http://schemas.microsoft.com/office/drawing/2014/main" id="{8511011C-600F-429F-8F7C-73FFAC9F5E4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400" y="6088425"/>
            <a:ext cx="1530000" cy="369975"/>
          </a:xfrm>
          <a:prstGeom prst="rect">
            <a:avLst/>
          </a:prstGeom>
        </p:spPr>
      </p:pic>
      <p:sp>
        <p:nvSpPr>
          <p:cNvPr id="12" name="SD_ART_Logo2"/>
          <p:cNvSpPr/>
          <p:nvPr userDrawn="1"/>
        </p:nvSpPr>
        <p:spPr>
          <a:xfrm>
            <a:off x="10753344" y="5544246"/>
            <a:ext cx="103288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13" name="SD_ART_Logo3"/>
          <p:cNvSpPr/>
          <p:nvPr userDrawn="1"/>
        </p:nvSpPr>
        <p:spPr>
          <a:xfrm>
            <a:off x="9757507" y="5860819"/>
            <a:ext cx="2028719" cy="5978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14" name="Pladsholder til indhold 3"/>
          <p:cNvSpPr>
            <a:spLocks noGrp="1"/>
          </p:cNvSpPr>
          <p:nvPr>
            <p:ph sz="quarter" idx="16" hasCustomPrompt="1"/>
          </p:nvPr>
        </p:nvSpPr>
        <p:spPr>
          <a:xfrm>
            <a:off x="8242710" y="5390535"/>
            <a:ext cx="1344488" cy="1068111"/>
          </a:xfrm>
        </p:spPr>
        <p:txBody>
          <a:bodyPr/>
          <a:lstStyle>
            <a:lvl1pPr>
              <a:defRPr sz="1050" baseline="0"/>
            </a:lvl1pPr>
          </a:lstStyle>
          <a:p>
            <a:pPr lvl="0"/>
            <a:r>
              <a:rPr lang="da-DK" dirty="0"/>
              <a:t>Klik på billedikonet for at indsætte andet logo</a:t>
            </a:r>
          </a:p>
        </p:txBody>
      </p:sp>
    </p:spTree>
    <p:extLst>
      <p:ext uri="{BB962C8B-B14F-4D97-AF65-F5344CB8AC3E}">
        <p14:creationId xmlns:p14="http://schemas.microsoft.com/office/powerpoint/2010/main" val="9405155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65" userDrawn="1">
          <p15:clr>
            <a:srgbClr val="000000"/>
          </p15:clr>
        </p15:guide>
        <p15:guide id="2" pos="257" userDrawn="1">
          <p15:clr>
            <a:srgbClr val="000000"/>
          </p15:clr>
        </p15:guide>
        <p15:guide id="3" pos="7423" userDrawn="1">
          <p15:clr>
            <a:srgbClr val="00000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(II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urthColor"/>
          <p:cNvSpPr/>
          <p:nvPr userDrawn="1"/>
        </p:nvSpPr>
        <p:spPr>
          <a:xfrm>
            <a:off x="0" y="0"/>
            <a:ext cx="12193986" cy="6858000"/>
          </a:xfrm>
          <a:custGeom>
            <a:avLst/>
            <a:gdLst>
              <a:gd name="connsiteX0" fmla="*/ 0 w 12193200"/>
              <a:gd name="connsiteY0" fmla="*/ 0 h 6858000"/>
              <a:gd name="connsiteX1" fmla="*/ 12193200 w 12193200"/>
              <a:gd name="connsiteY1" fmla="*/ 0 h 6858000"/>
              <a:gd name="connsiteX2" fmla="*/ 12193200 w 12193200"/>
              <a:gd name="connsiteY2" fmla="*/ 6858000 h 6858000"/>
              <a:gd name="connsiteX3" fmla="*/ 0 w 12193200"/>
              <a:gd name="connsiteY3" fmla="*/ 6858000 h 6858000"/>
              <a:gd name="connsiteX4" fmla="*/ 0 w 12193200"/>
              <a:gd name="connsiteY4" fmla="*/ 0 h 6858000"/>
              <a:gd name="connsiteX0" fmla="*/ 0 w 12193986"/>
              <a:gd name="connsiteY0" fmla="*/ 0 h 6858000"/>
              <a:gd name="connsiteX1" fmla="*/ 12193200 w 12193986"/>
              <a:gd name="connsiteY1" fmla="*/ 0 h 6858000"/>
              <a:gd name="connsiteX2" fmla="*/ 12193986 w 12193986"/>
              <a:gd name="connsiteY2" fmla="*/ 577829 h 6858000"/>
              <a:gd name="connsiteX3" fmla="*/ 12193200 w 12193986"/>
              <a:gd name="connsiteY3" fmla="*/ 6858000 h 6858000"/>
              <a:gd name="connsiteX4" fmla="*/ 0 w 12193986"/>
              <a:gd name="connsiteY4" fmla="*/ 6858000 h 6858000"/>
              <a:gd name="connsiteX5" fmla="*/ 0 w 12193986"/>
              <a:gd name="connsiteY5" fmla="*/ 0 h 6858000"/>
              <a:gd name="connsiteX0" fmla="*/ 0 w 12193986"/>
              <a:gd name="connsiteY0" fmla="*/ 0 h 6858000"/>
              <a:gd name="connsiteX1" fmla="*/ 12193200 w 12193986"/>
              <a:gd name="connsiteY1" fmla="*/ 0 h 6858000"/>
              <a:gd name="connsiteX2" fmla="*/ 12193986 w 12193986"/>
              <a:gd name="connsiteY2" fmla="*/ 577829 h 6858000"/>
              <a:gd name="connsiteX3" fmla="*/ 12193200 w 12193986"/>
              <a:gd name="connsiteY3" fmla="*/ 6858000 h 6858000"/>
              <a:gd name="connsiteX4" fmla="*/ 9111236 w 12193986"/>
              <a:gd name="connsiteY4" fmla="*/ 6856511 h 6858000"/>
              <a:gd name="connsiteX5" fmla="*/ 0 w 12193986"/>
              <a:gd name="connsiteY5" fmla="*/ 6858000 h 6858000"/>
              <a:gd name="connsiteX6" fmla="*/ 0 w 12193986"/>
              <a:gd name="connsiteY6" fmla="*/ 0 h 6858000"/>
              <a:gd name="connsiteX0" fmla="*/ 0 w 12193986"/>
              <a:gd name="connsiteY0" fmla="*/ 0 h 6858000"/>
              <a:gd name="connsiteX1" fmla="*/ 12193200 w 12193986"/>
              <a:gd name="connsiteY1" fmla="*/ 0 h 6858000"/>
              <a:gd name="connsiteX2" fmla="*/ 12193986 w 12193986"/>
              <a:gd name="connsiteY2" fmla="*/ 577829 h 6858000"/>
              <a:gd name="connsiteX3" fmla="*/ 9111236 w 12193986"/>
              <a:gd name="connsiteY3" fmla="*/ 6856511 h 6858000"/>
              <a:gd name="connsiteX4" fmla="*/ 0 w 12193986"/>
              <a:gd name="connsiteY4" fmla="*/ 6858000 h 6858000"/>
              <a:gd name="connsiteX5" fmla="*/ 0 w 12193986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3986" h="6858000">
                <a:moveTo>
                  <a:pt x="0" y="0"/>
                </a:moveTo>
                <a:lnTo>
                  <a:pt x="12193200" y="0"/>
                </a:lnTo>
                <a:lnTo>
                  <a:pt x="12193986" y="577829"/>
                </a:lnTo>
                <a:lnTo>
                  <a:pt x="9111236" y="6856511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8E86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8" name="PrimaryColor"/>
          <p:cNvSpPr txBox="1">
            <a:spLocks/>
          </p:cNvSpPr>
          <p:nvPr userDrawn="1"/>
        </p:nvSpPr>
        <p:spPr>
          <a:xfrm>
            <a:off x="-1" y="867578"/>
            <a:ext cx="9710757" cy="5994022"/>
          </a:xfrm>
          <a:custGeom>
            <a:avLst/>
            <a:gdLst>
              <a:gd name="connsiteX0" fmla="*/ 0 w 8345103"/>
              <a:gd name="connsiteY0" fmla="*/ 4634563 h 4634563"/>
              <a:gd name="connsiteX1" fmla="*/ 0 w 8345103"/>
              <a:gd name="connsiteY1" fmla="*/ 0 h 4634563"/>
              <a:gd name="connsiteX2" fmla="*/ 8345103 w 8345103"/>
              <a:gd name="connsiteY2" fmla="*/ 4634563 h 4634563"/>
              <a:gd name="connsiteX3" fmla="*/ 0 w 8345103"/>
              <a:gd name="connsiteY3" fmla="*/ 4634563 h 4634563"/>
              <a:gd name="connsiteX0" fmla="*/ 0 w 8345103"/>
              <a:gd name="connsiteY0" fmla="*/ 4634563 h 4634563"/>
              <a:gd name="connsiteX1" fmla="*/ 0 w 8345103"/>
              <a:gd name="connsiteY1" fmla="*/ 0 h 4634563"/>
              <a:gd name="connsiteX2" fmla="*/ 8345103 w 8345103"/>
              <a:gd name="connsiteY2" fmla="*/ 4634563 h 4634563"/>
              <a:gd name="connsiteX3" fmla="*/ 7275300 w 8345103"/>
              <a:gd name="connsiteY3" fmla="*/ 4632901 h 4634563"/>
              <a:gd name="connsiteX4" fmla="*/ 0 w 8345103"/>
              <a:gd name="connsiteY4" fmla="*/ 4634563 h 4634563"/>
              <a:gd name="connsiteX0" fmla="*/ 0 w 8348428"/>
              <a:gd name="connsiteY0" fmla="*/ 4634563 h 4634563"/>
              <a:gd name="connsiteX1" fmla="*/ 0 w 8348428"/>
              <a:gd name="connsiteY1" fmla="*/ 0 h 4634563"/>
              <a:gd name="connsiteX2" fmla="*/ 8348428 w 8348428"/>
              <a:gd name="connsiteY2" fmla="*/ 4105873 h 4634563"/>
              <a:gd name="connsiteX3" fmla="*/ 7275300 w 8348428"/>
              <a:gd name="connsiteY3" fmla="*/ 4632901 h 4634563"/>
              <a:gd name="connsiteX4" fmla="*/ 0 w 8348428"/>
              <a:gd name="connsiteY4" fmla="*/ 4634563 h 4634563"/>
              <a:gd name="connsiteX0" fmla="*/ 0 w 8348428"/>
              <a:gd name="connsiteY0" fmla="*/ 4624083 h 4624083"/>
              <a:gd name="connsiteX1" fmla="*/ 0 w 8348428"/>
              <a:gd name="connsiteY1" fmla="*/ 0 h 4624083"/>
              <a:gd name="connsiteX2" fmla="*/ 8348428 w 8348428"/>
              <a:gd name="connsiteY2" fmla="*/ 4095393 h 4624083"/>
              <a:gd name="connsiteX3" fmla="*/ 7275300 w 8348428"/>
              <a:gd name="connsiteY3" fmla="*/ 4622421 h 4624083"/>
              <a:gd name="connsiteX4" fmla="*/ 0 w 8348428"/>
              <a:gd name="connsiteY4" fmla="*/ 4624083 h 4624083"/>
              <a:gd name="connsiteX0" fmla="*/ 0 w 8894656"/>
              <a:gd name="connsiteY0" fmla="*/ 4624083 h 4624083"/>
              <a:gd name="connsiteX1" fmla="*/ 0 w 8894656"/>
              <a:gd name="connsiteY1" fmla="*/ 0 h 4624083"/>
              <a:gd name="connsiteX2" fmla="*/ 8894656 w 8894656"/>
              <a:gd name="connsiteY2" fmla="*/ 3372433 h 4624083"/>
              <a:gd name="connsiteX3" fmla="*/ 7275300 w 8894656"/>
              <a:gd name="connsiteY3" fmla="*/ 4622421 h 4624083"/>
              <a:gd name="connsiteX4" fmla="*/ 0 w 8894656"/>
              <a:gd name="connsiteY4" fmla="*/ 4624083 h 4624083"/>
              <a:gd name="connsiteX0" fmla="*/ 0 w 8882585"/>
              <a:gd name="connsiteY0" fmla="*/ 4624083 h 4624083"/>
              <a:gd name="connsiteX1" fmla="*/ 0 w 8882585"/>
              <a:gd name="connsiteY1" fmla="*/ 0 h 4624083"/>
              <a:gd name="connsiteX2" fmla="*/ 8882585 w 8882585"/>
              <a:gd name="connsiteY2" fmla="*/ 3365460 h 4624083"/>
              <a:gd name="connsiteX3" fmla="*/ 7275300 w 8882585"/>
              <a:gd name="connsiteY3" fmla="*/ 4622421 h 4624083"/>
              <a:gd name="connsiteX4" fmla="*/ 0 w 8882585"/>
              <a:gd name="connsiteY4" fmla="*/ 4624083 h 4624083"/>
              <a:gd name="connsiteX0" fmla="*/ 0 w 8885603"/>
              <a:gd name="connsiteY0" fmla="*/ 4624083 h 4624083"/>
              <a:gd name="connsiteX1" fmla="*/ 0 w 8885603"/>
              <a:gd name="connsiteY1" fmla="*/ 0 h 4624083"/>
              <a:gd name="connsiteX2" fmla="*/ 8885603 w 8885603"/>
              <a:gd name="connsiteY2" fmla="*/ 3367785 h 4624083"/>
              <a:gd name="connsiteX3" fmla="*/ 7275300 w 8885603"/>
              <a:gd name="connsiteY3" fmla="*/ 4622421 h 4624083"/>
              <a:gd name="connsiteX4" fmla="*/ 0 w 8885603"/>
              <a:gd name="connsiteY4" fmla="*/ 4624083 h 4624083"/>
              <a:gd name="connsiteX0" fmla="*/ 0 w 8878459"/>
              <a:gd name="connsiteY0" fmla="*/ 4624083 h 4624083"/>
              <a:gd name="connsiteX1" fmla="*/ 0 w 8878459"/>
              <a:gd name="connsiteY1" fmla="*/ 0 h 4624083"/>
              <a:gd name="connsiteX2" fmla="*/ 8878459 w 8878459"/>
              <a:gd name="connsiteY2" fmla="*/ 3362283 h 4624083"/>
              <a:gd name="connsiteX3" fmla="*/ 7275300 w 8878459"/>
              <a:gd name="connsiteY3" fmla="*/ 4622421 h 4624083"/>
              <a:gd name="connsiteX4" fmla="*/ 0 w 8878459"/>
              <a:gd name="connsiteY4" fmla="*/ 4624083 h 4624083"/>
              <a:gd name="connsiteX0" fmla="*/ 0 w 8878459"/>
              <a:gd name="connsiteY0" fmla="*/ 4624083 h 4624083"/>
              <a:gd name="connsiteX1" fmla="*/ 0 w 8878459"/>
              <a:gd name="connsiteY1" fmla="*/ 0 h 4624083"/>
              <a:gd name="connsiteX2" fmla="*/ 8878459 w 8878459"/>
              <a:gd name="connsiteY2" fmla="*/ 3364118 h 4624083"/>
              <a:gd name="connsiteX3" fmla="*/ 7275300 w 8878459"/>
              <a:gd name="connsiteY3" fmla="*/ 4622421 h 4624083"/>
              <a:gd name="connsiteX4" fmla="*/ 0 w 8878459"/>
              <a:gd name="connsiteY4" fmla="*/ 4624083 h 4624083"/>
              <a:gd name="connsiteX0" fmla="*/ 0 w 8880840"/>
              <a:gd name="connsiteY0" fmla="*/ 4624083 h 4624083"/>
              <a:gd name="connsiteX1" fmla="*/ 0 w 8880840"/>
              <a:gd name="connsiteY1" fmla="*/ 0 h 4624083"/>
              <a:gd name="connsiteX2" fmla="*/ 8880840 w 8880840"/>
              <a:gd name="connsiteY2" fmla="*/ 3365952 h 4624083"/>
              <a:gd name="connsiteX3" fmla="*/ 7275300 w 8880840"/>
              <a:gd name="connsiteY3" fmla="*/ 4622421 h 4624083"/>
              <a:gd name="connsiteX4" fmla="*/ 0 w 8880840"/>
              <a:gd name="connsiteY4" fmla="*/ 4624083 h 4624083"/>
              <a:gd name="connsiteX0" fmla="*/ 0 w 8863244"/>
              <a:gd name="connsiteY0" fmla="*/ 4624083 h 4624083"/>
              <a:gd name="connsiteX1" fmla="*/ 0 w 8863244"/>
              <a:gd name="connsiteY1" fmla="*/ 0 h 4624083"/>
              <a:gd name="connsiteX2" fmla="*/ 8863244 w 8863244"/>
              <a:gd name="connsiteY2" fmla="*/ 3674039 h 4624083"/>
              <a:gd name="connsiteX3" fmla="*/ 7275300 w 8863244"/>
              <a:gd name="connsiteY3" fmla="*/ 4622421 h 4624083"/>
              <a:gd name="connsiteX4" fmla="*/ 0 w 8863244"/>
              <a:gd name="connsiteY4" fmla="*/ 4624083 h 4624083"/>
              <a:gd name="connsiteX0" fmla="*/ 0 w 8870786"/>
              <a:gd name="connsiteY0" fmla="*/ 4624083 h 4624083"/>
              <a:gd name="connsiteX1" fmla="*/ 0 w 8870786"/>
              <a:gd name="connsiteY1" fmla="*/ 0 h 4624083"/>
              <a:gd name="connsiteX2" fmla="*/ 8870786 w 8870786"/>
              <a:gd name="connsiteY2" fmla="*/ 3678289 h 4624083"/>
              <a:gd name="connsiteX3" fmla="*/ 7275300 w 8870786"/>
              <a:gd name="connsiteY3" fmla="*/ 4622421 h 4624083"/>
              <a:gd name="connsiteX4" fmla="*/ 0 w 8870786"/>
              <a:gd name="connsiteY4" fmla="*/ 4624083 h 4624083"/>
              <a:gd name="connsiteX0" fmla="*/ 0 w 8870786"/>
              <a:gd name="connsiteY0" fmla="*/ 4624083 h 4624083"/>
              <a:gd name="connsiteX1" fmla="*/ 0 w 8870786"/>
              <a:gd name="connsiteY1" fmla="*/ 0 h 4624083"/>
              <a:gd name="connsiteX2" fmla="*/ 8870786 w 8870786"/>
              <a:gd name="connsiteY2" fmla="*/ 3678289 h 4624083"/>
              <a:gd name="connsiteX3" fmla="*/ 8310963 w 8870786"/>
              <a:gd name="connsiteY3" fmla="*/ 4622421 h 4624083"/>
              <a:gd name="connsiteX4" fmla="*/ 0 w 8870786"/>
              <a:gd name="connsiteY4" fmla="*/ 4624083 h 4624083"/>
              <a:gd name="connsiteX0" fmla="*/ 0 w 8860731"/>
              <a:gd name="connsiteY0" fmla="*/ 4624083 h 4624083"/>
              <a:gd name="connsiteX1" fmla="*/ 0 w 8860731"/>
              <a:gd name="connsiteY1" fmla="*/ 0 h 4624083"/>
              <a:gd name="connsiteX2" fmla="*/ 8860731 w 8860731"/>
              <a:gd name="connsiteY2" fmla="*/ 3676164 h 4624083"/>
              <a:gd name="connsiteX3" fmla="*/ 8310963 w 8860731"/>
              <a:gd name="connsiteY3" fmla="*/ 4622421 h 4624083"/>
              <a:gd name="connsiteX4" fmla="*/ 0 w 8860731"/>
              <a:gd name="connsiteY4" fmla="*/ 4624083 h 4624083"/>
              <a:gd name="connsiteX0" fmla="*/ 0 w 8860731"/>
              <a:gd name="connsiteY0" fmla="*/ 4624083 h 4624083"/>
              <a:gd name="connsiteX1" fmla="*/ 0 w 8860731"/>
              <a:gd name="connsiteY1" fmla="*/ 0 h 4624083"/>
              <a:gd name="connsiteX2" fmla="*/ 8860731 w 8860731"/>
              <a:gd name="connsiteY2" fmla="*/ 3676164 h 4624083"/>
              <a:gd name="connsiteX3" fmla="*/ 8310963 w 8860731"/>
              <a:gd name="connsiteY3" fmla="*/ 4622421 h 4624083"/>
              <a:gd name="connsiteX4" fmla="*/ 0 w 8860731"/>
              <a:gd name="connsiteY4" fmla="*/ 4624083 h 4624083"/>
              <a:gd name="connsiteX0" fmla="*/ 0 w 8865078"/>
              <a:gd name="connsiteY0" fmla="*/ 4624083 h 4624083"/>
              <a:gd name="connsiteX1" fmla="*/ 0 w 8865078"/>
              <a:gd name="connsiteY1" fmla="*/ 0 h 4624083"/>
              <a:gd name="connsiteX2" fmla="*/ 8865078 w 8865078"/>
              <a:gd name="connsiteY2" fmla="*/ 3678001 h 4624083"/>
              <a:gd name="connsiteX3" fmla="*/ 8310963 w 8865078"/>
              <a:gd name="connsiteY3" fmla="*/ 4622421 h 4624083"/>
              <a:gd name="connsiteX4" fmla="*/ 0 w 8865078"/>
              <a:gd name="connsiteY4" fmla="*/ 4624083 h 4624083"/>
              <a:gd name="connsiteX0" fmla="*/ 0 w 8862905"/>
              <a:gd name="connsiteY0" fmla="*/ 4624083 h 4624083"/>
              <a:gd name="connsiteX1" fmla="*/ 0 w 8862905"/>
              <a:gd name="connsiteY1" fmla="*/ 0 h 4624083"/>
              <a:gd name="connsiteX2" fmla="*/ 8862905 w 8862905"/>
              <a:gd name="connsiteY2" fmla="*/ 3678001 h 4624083"/>
              <a:gd name="connsiteX3" fmla="*/ 8310963 w 8862905"/>
              <a:gd name="connsiteY3" fmla="*/ 4622421 h 4624083"/>
              <a:gd name="connsiteX4" fmla="*/ 0 w 8862905"/>
              <a:gd name="connsiteY4" fmla="*/ 4624083 h 4624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62905" h="4624083">
                <a:moveTo>
                  <a:pt x="0" y="4624083"/>
                </a:moveTo>
                <a:lnTo>
                  <a:pt x="0" y="0"/>
                </a:lnTo>
                <a:lnTo>
                  <a:pt x="8862905" y="3678001"/>
                </a:lnTo>
                <a:lnTo>
                  <a:pt x="8310963" y="4622421"/>
                </a:lnTo>
                <a:lnTo>
                  <a:pt x="0" y="4624083"/>
                </a:lnTo>
                <a:close/>
              </a:path>
            </a:pathLst>
          </a:custGeom>
          <a:solidFill>
            <a:srgbClr val="006A83"/>
          </a:solidFill>
        </p:spPr>
        <p:txBody>
          <a:bodyPr vert="horz" lIns="720000" tIns="3960000" rIns="2016000" bIns="900000" rtlCol="0" anchor="t" anchorCtr="0">
            <a:noAutofit/>
          </a:bodyPr>
          <a:lstStyle>
            <a:lvl1pPr algn="l" defTabSz="914400" rtl="0" eaLnBrk="1" latinLnBrk="0" hangingPunct="1">
              <a:lnSpc>
                <a:spcPct val="88000"/>
              </a:lnSpc>
              <a:spcBef>
                <a:spcPct val="0"/>
              </a:spcBef>
              <a:buNone/>
              <a:defRPr sz="2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da-DK" noProof="0" dirty="0"/>
          </a:p>
        </p:txBody>
      </p:sp>
      <p:sp>
        <p:nvSpPr>
          <p:cNvPr id="4" name="Titel 1"/>
          <p:cNvSpPr>
            <a:spLocks noGrp="1"/>
          </p:cNvSpPr>
          <p:nvPr>
            <p:ph type="title" hasCustomPrompt="1"/>
          </p:nvPr>
        </p:nvSpPr>
        <p:spPr>
          <a:xfrm>
            <a:off x="406800" y="4795200"/>
            <a:ext cx="6120000" cy="1731600"/>
          </a:xfrm>
        </p:spPr>
        <p:txBody>
          <a:bodyPr lIns="0" anchor="b" anchorCtr="0"/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Kort titel </a:t>
            </a:r>
            <a:br>
              <a:rPr lang="da-DK" dirty="0"/>
            </a:br>
            <a:r>
              <a:rPr lang="da-DK" dirty="0"/>
              <a:t>Evt. dato/sted</a:t>
            </a:r>
            <a:br>
              <a:rPr lang="da-DK" dirty="0"/>
            </a:br>
            <a:r>
              <a:rPr lang="da-DK" dirty="0"/>
              <a:t>x</a:t>
            </a:r>
          </a:p>
        </p:txBody>
      </p:sp>
      <p:sp>
        <p:nvSpPr>
          <p:cNvPr id="19" name="Pladsholder til sidefod 18" hidden="1"/>
          <p:cNvSpPr>
            <a:spLocks noGrp="1"/>
          </p:cNvSpPr>
          <p:nvPr>
            <p:ph type="ftr" sz="quarter" idx="14"/>
          </p:nvPr>
        </p:nvSpPr>
        <p:spPr>
          <a:xfrm>
            <a:off x="2413338" y="6476400"/>
            <a:ext cx="7367084" cy="241200"/>
          </a:xfrm>
          <a:prstGeom prst="rect">
            <a:avLst/>
          </a:prstGeom>
        </p:spPr>
        <p:txBody>
          <a:bodyPr/>
          <a:lstStyle>
            <a:lvl1pPr>
              <a:defRPr sz="100">
                <a:solidFill>
                  <a:schemeClr val="accent6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20" name="Pladsholder til slidenummer 19" hidden="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SD_ART_Logo"/>
          <p:cNvSpPr/>
          <p:nvPr userDrawn="1"/>
        </p:nvSpPr>
        <p:spPr>
          <a:xfrm>
            <a:off x="10256400" y="6094800"/>
            <a:ext cx="1530000" cy="363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pic>
        <p:nvPicPr>
          <p:cNvPr id="3" name="SD_ART_Logo_bmkArt">
            <a:extLst>
              <a:ext uri="{FF2B5EF4-FFF2-40B4-BE49-F238E27FC236}">
                <a16:creationId xmlns:a16="http://schemas.microsoft.com/office/drawing/2014/main" id="{85B285E7-7B5B-41AA-B484-F16B472828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400" y="6088425"/>
            <a:ext cx="1530000" cy="369975"/>
          </a:xfrm>
          <a:prstGeom prst="rect">
            <a:avLst/>
          </a:prstGeom>
        </p:spPr>
      </p:pic>
      <p:sp>
        <p:nvSpPr>
          <p:cNvPr id="9" name="SD_ART_Logo2"/>
          <p:cNvSpPr/>
          <p:nvPr userDrawn="1"/>
        </p:nvSpPr>
        <p:spPr>
          <a:xfrm>
            <a:off x="10753344" y="5544246"/>
            <a:ext cx="103288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10" name="SD_ART_Logo3"/>
          <p:cNvSpPr/>
          <p:nvPr userDrawn="1"/>
        </p:nvSpPr>
        <p:spPr>
          <a:xfrm>
            <a:off x="9757507" y="5860819"/>
            <a:ext cx="2028719" cy="5978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4035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7" userDrawn="1">
          <p15:clr>
            <a:srgbClr val="000000"/>
          </p15:clr>
        </p15:guide>
        <p15:guide id="2" pos="7423" userDrawn="1">
          <p15:clr>
            <a:srgbClr val="000000"/>
          </p15:clr>
        </p15:guide>
        <p15:guide id="3" orient="horz" pos="4065" userDrawn="1">
          <p15:clr>
            <a:srgbClr val="00000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+ 2 bille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dsholder til sidefod 18" hidden="1"/>
          <p:cNvSpPr>
            <a:spLocks noGrp="1"/>
          </p:cNvSpPr>
          <p:nvPr>
            <p:ph type="ftr" sz="quarter" idx="14"/>
          </p:nvPr>
        </p:nvSpPr>
        <p:spPr>
          <a:xfrm>
            <a:off x="2413338" y="6476400"/>
            <a:ext cx="7367084" cy="241200"/>
          </a:xfrm>
          <a:prstGeom prst="rect">
            <a:avLst/>
          </a:prstGeom>
        </p:spPr>
        <p:txBody>
          <a:bodyPr/>
          <a:lstStyle>
            <a:lvl1pPr>
              <a:defRPr sz="100">
                <a:solidFill>
                  <a:srgbClr val="005A9B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8" name="PrimaryColor"/>
          <p:cNvSpPr txBox="1">
            <a:spLocks/>
          </p:cNvSpPr>
          <p:nvPr userDrawn="1"/>
        </p:nvSpPr>
        <p:spPr>
          <a:xfrm>
            <a:off x="-554" y="1110236"/>
            <a:ext cx="9485666" cy="5751364"/>
          </a:xfrm>
          <a:custGeom>
            <a:avLst/>
            <a:gdLst>
              <a:gd name="connsiteX0" fmla="*/ 0 w 8345103"/>
              <a:gd name="connsiteY0" fmla="*/ 4634563 h 4634563"/>
              <a:gd name="connsiteX1" fmla="*/ 0 w 8345103"/>
              <a:gd name="connsiteY1" fmla="*/ 0 h 4634563"/>
              <a:gd name="connsiteX2" fmla="*/ 8345103 w 8345103"/>
              <a:gd name="connsiteY2" fmla="*/ 4634563 h 4634563"/>
              <a:gd name="connsiteX3" fmla="*/ 0 w 8345103"/>
              <a:gd name="connsiteY3" fmla="*/ 4634563 h 4634563"/>
              <a:gd name="connsiteX0" fmla="*/ 0 w 8345103"/>
              <a:gd name="connsiteY0" fmla="*/ 4634563 h 4634563"/>
              <a:gd name="connsiteX1" fmla="*/ 0 w 8345103"/>
              <a:gd name="connsiteY1" fmla="*/ 0 h 4634563"/>
              <a:gd name="connsiteX2" fmla="*/ 8345103 w 8345103"/>
              <a:gd name="connsiteY2" fmla="*/ 4634563 h 4634563"/>
              <a:gd name="connsiteX3" fmla="*/ 7275300 w 8345103"/>
              <a:gd name="connsiteY3" fmla="*/ 4632901 h 4634563"/>
              <a:gd name="connsiteX4" fmla="*/ 0 w 8345103"/>
              <a:gd name="connsiteY4" fmla="*/ 4634563 h 4634563"/>
              <a:gd name="connsiteX0" fmla="*/ 0 w 8348428"/>
              <a:gd name="connsiteY0" fmla="*/ 4634563 h 4634563"/>
              <a:gd name="connsiteX1" fmla="*/ 0 w 8348428"/>
              <a:gd name="connsiteY1" fmla="*/ 0 h 4634563"/>
              <a:gd name="connsiteX2" fmla="*/ 8348428 w 8348428"/>
              <a:gd name="connsiteY2" fmla="*/ 4105873 h 4634563"/>
              <a:gd name="connsiteX3" fmla="*/ 7275300 w 8348428"/>
              <a:gd name="connsiteY3" fmla="*/ 4632901 h 4634563"/>
              <a:gd name="connsiteX4" fmla="*/ 0 w 8348428"/>
              <a:gd name="connsiteY4" fmla="*/ 4634563 h 4634563"/>
              <a:gd name="connsiteX0" fmla="*/ 0 w 8348428"/>
              <a:gd name="connsiteY0" fmla="*/ 4624083 h 4624083"/>
              <a:gd name="connsiteX1" fmla="*/ 0 w 8348428"/>
              <a:gd name="connsiteY1" fmla="*/ 0 h 4624083"/>
              <a:gd name="connsiteX2" fmla="*/ 8348428 w 8348428"/>
              <a:gd name="connsiteY2" fmla="*/ 4095393 h 4624083"/>
              <a:gd name="connsiteX3" fmla="*/ 7275300 w 8348428"/>
              <a:gd name="connsiteY3" fmla="*/ 4622421 h 4624083"/>
              <a:gd name="connsiteX4" fmla="*/ 0 w 8348428"/>
              <a:gd name="connsiteY4" fmla="*/ 4624083 h 4624083"/>
              <a:gd name="connsiteX0" fmla="*/ 0 w 9487684"/>
              <a:gd name="connsiteY0" fmla="*/ 4624083 h 4624083"/>
              <a:gd name="connsiteX1" fmla="*/ 0 w 9487684"/>
              <a:gd name="connsiteY1" fmla="*/ 0 h 4624083"/>
              <a:gd name="connsiteX2" fmla="*/ 9487684 w 9487684"/>
              <a:gd name="connsiteY2" fmla="*/ 3528941 h 4624083"/>
              <a:gd name="connsiteX3" fmla="*/ 7275300 w 9487684"/>
              <a:gd name="connsiteY3" fmla="*/ 4622421 h 4624083"/>
              <a:gd name="connsiteX4" fmla="*/ 0 w 9487684"/>
              <a:gd name="connsiteY4" fmla="*/ 4624083 h 4624083"/>
              <a:gd name="connsiteX0" fmla="*/ 0 w 9487684"/>
              <a:gd name="connsiteY0" fmla="*/ 5742015 h 5742015"/>
              <a:gd name="connsiteX1" fmla="*/ 4997 w 9487684"/>
              <a:gd name="connsiteY1" fmla="*/ 0 h 5742015"/>
              <a:gd name="connsiteX2" fmla="*/ 9487684 w 9487684"/>
              <a:gd name="connsiteY2" fmla="*/ 4646873 h 5742015"/>
              <a:gd name="connsiteX3" fmla="*/ 7275300 w 9487684"/>
              <a:gd name="connsiteY3" fmla="*/ 5740353 h 5742015"/>
              <a:gd name="connsiteX4" fmla="*/ 0 w 9487684"/>
              <a:gd name="connsiteY4" fmla="*/ 5742015 h 5742015"/>
              <a:gd name="connsiteX0" fmla="*/ 0 w 9487684"/>
              <a:gd name="connsiteY0" fmla="*/ 5744510 h 5744510"/>
              <a:gd name="connsiteX1" fmla="*/ 4997 w 9487684"/>
              <a:gd name="connsiteY1" fmla="*/ 0 h 5744510"/>
              <a:gd name="connsiteX2" fmla="*/ 9487684 w 9487684"/>
              <a:gd name="connsiteY2" fmla="*/ 4649368 h 5744510"/>
              <a:gd name="connsiteX3" fmla="*/ 7275300 w 9487684"/>
              <a:gd name="connsiteY3" fmla="*/ 5742848 h 5744510"/>
              <a:gd name="connsiteX4" fmla="*/ 0 w 9487684"/>
              <a:gd name="connsiteY4" fmla="*/ 5744510 h 5744510"/>
              <a:gd name="connsiteX0" fmla="*/ 0 w 9495304"/>
              <a:gd name="connsiteY0" fmla="*/ 5744510 h 5744510"/>
              <a:gd name="connsiteX1" fmla="*/ 4997 w 9495304"/>
              <a:gd name="connsiteY1" fmla="*/ 0 h 5744510"/>
              <a:gd name="connsiteX2" fmla="*/ 9495304 w 9495304"/>
              <a:gd name="connsiteY2" fmla="*/ 4654443 h 5744510"/>
              <a:gd name="connsiteX3" fmla="*/ 7275300 w 9495304"/>
              <a:gd name="connsiteY3" fmla="*/ 5742848 h 5744510"/>
              <a:gd name="connsiteX4" fmla="*/ 0 w 9495304"/>
              <a:gd name="connsiteY4" fmla="*/ 5744510 h 5744510"/>
              <a:gd name="connsiteX0" fmla="*/ 0 w 9490224"/>
              <a:gd name="connsiteY0" fmla="*/ 5744510 h 5744510"/>
              <a:gd name="connsiteX1" fmla="*/ 4997 w 9490224"/>
              <a:gd name="connsiteY1" fmla="*/ 0 h 5744510"/>
              <a:gd name="connsiteX2" fmla="*/ 9490224 w 9490224"/>
              <a:gd name="connsiteY2" fmla="*/ 4659518 h 5744510"/>
              <a:gd name="connsiteX3" fmla="*/ 7275300 w 9490224"/>
              <a:gd name="connsiteY3" fmla="*/ 5742848 h 5744510"/>
              <a:gd name="connsiteX4" fmla="*/ 0 w 9490224"/>
              <a:gd name="connsiteY4" fmla="*/ 5744510 h 5744510"/>
              <a:gd name="connsiteX0" fmla="*/ 0 w 9485144"/>
              <a:gd name="connsiteY0" fmla="*/ 5744510 h 5744510"/>
              <a:gd name="connsiteX1" fmla="*/ 4997 w 9485144"/>
              <a:gd name="connsiteY1" fmla="*/ 0 h 5744510"/>
              <a:gd name="connsiteX2" fmla="*/ 9485144 w 9485144"/>
              <a:gd name="connsiteY2" fmla="*/ 4656982 h 5744510"/>
              <a:gd name="connsiteX3" fmla="*/ 7275300 w 9485144"/>
              <a:gd name="connsiteY3" fmla="*/ 5742848 h 5744510"/>
              <a:gd name="connsiteX4" fmla="*/ 0 w 9485144"/>
              <a:gd name="connsiteY4" fmla="*/ 5744510 h 5744510"/>
              <a:gd name="connsiteX0" fmla="*/ 554 w 9485698"/>
              <a:gd name="connsiteY0" fmla="*/ 5744510 h 5744510"/>
              <a:gd name="connsiteX1" fmla="*/ 471 w 9485698"/>
              <a:gd name="connsiteY1" fmla="*/ 0 h 5744510"/>
              <a:gd name="connsiteX2" fmla="*/ 9485698 w 9485698"/>
              <a:gd name="connsiteY2" fmla="*/ 4656982 h 5744510"/>
              <a:gd name="connsiteX3" fmla="*/ 7275854 w 9485698"/>
              <a:gd name="connsiteY3" fmla="*/ 5742848 h 5744510"/>
              <a:gd name="connsiteX4" fmla="*/ 554 w 9485698"/>
              <a:gd name="connsiteY4" fmla="*/ 5744510 h 5744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485698" h="5744510">
                <a:moveTo>
                  <a:pt x="554" y="5744510"/>
                </a:moveTo>
                <a:cubicBezTo>
                  <a:pt x="2220" y="3830505"/>
                  <a:pt x="-1195" y="1914005"/>
                  <a:pt x="471" y="0"/>
                </a:cubicBezTo>
                <a:lnTo>
                  <a:pt x="9485698" y="4656982"/>
                </a:lnTo>
                <a:lnTo>
                  <a:pt x="7275854" y="5742848"/>
                </a:lnTo>
                <a:lnTo>
                  <a:pt x="554" y="5744510"/>
                </a:lnTo>
                <a:close/>
              </a:path>
            </a:pathLst>
          </a:custGeom>
          <a:solidFill>
            <a:srgbClr val="006A83"/>
          </a:solidFill>
        </p:spPr>
        <p:txBody>
          <a:bodyPr vert="horz" lIns="720000" tIns="2610000" rIns="3816000" bIns="900000" rtlCol="0" anchor="t" anchorCtr="0">
            <a:noAutofit/>
          </a:bodyPr>
          <a:lstStyle>
            <a:lvl1pPr algn="l" defTabSz="914400" rtl="0" eaLnBrk="1" latinLnBrk="0" hangingPunct="1">
              <a:lnSpc>
                <a:spcPct val="88000"/>
              </a:lnSpc>
              <a:spcBef>
                <a:spcPct val="0"/>
              </a:spcBef>
              <a:buNone/>
              <a:defRPr sz="2800" kern="12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da-DK" sz="100" dirty="0">
              <a:solidFill>
                <a:schemeClr val="tx2"/>
              </a:solidFill>
            </a:endParaRPr>
          </a:p>
        </p:txBody>
      </p:sp>
      <p:sp>
        <p:nvSpPr>
          <p:cNvPr id="20" name="Pladsholder til slidenummer 19" hidden="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406799" y="4795200"/>
            <a:ext cx="5274163" cy="1731600"/>
          </a:xfrm>
        </p:spPr>
        <p:txBody>
          <a:bodyPr lIns="0" anchor="b" anchorCtr="0"/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Kort titel </a:t>
            </a:r>
            <a:br>
              <a:rPr lang="da-DK" dirty="0"/>
            </a:br>
            <a:r>
              <a:rPr lang="da-DK" dirty="0"/>
              <a:t>Evt. dato/sted</a:t>
            </a:r>
            <a:br>
              <a:rPr lang="da-DK" dirty="0"/>
            </a:br>
            <a:r>
              <a:rPr lang="da-DK" dirty="0"/>
              <a:t>x</a:t>
            </a:r>
          </a:p>
        </p:txBody>
      </p:sp>
      <p:sp>
        <p:nvSpPr>
          <p:cNvPr id="14" name="SD_ART_Logo"/>
          <p:cNvSpPr/>
          <p:nvPr userDrawn="1"/>
        </p:nvSpPr>
        <p:spPr>
          <a:xfrm>
            <a:off x="10256400" y="6094800"/>
            <a:ext cx="1530000" cy="363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pic>
        <p:nvPicPr>
          <p:cNvPr id="3" name="SD_ART_Logo_bmkArt">
            <a:extLst>
              <a:ext uri="{FF2B5EF4-FFF2-40B4-BE49-F238E27FC236}">
                <a16:creationId xmlns:a16="http://schemas.microsoft.com/office/drawing/2014/main" id="{B517A026-379C-4AC4-8CAC-D97EE835ACD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400" y="6088425"/>
            <a:ext cx="1530000" cy="369975"/>
          </a:xfrm>
          <a:prstGeom prst="rect">
            <a:avLst/>
          </a:prstGeom>
        </p:spPr>
      </p:pic>
      <p:sp>
        <p:nvSpPr>
          <p:cNvPr id="10" name="SD_ART_Logo2"/>
          <p:cNvSpPr/>
          <p:nvPr userDrawn="1"/>
        </p:nvSpPr>
        <p:spPr>
          <a:xfrm>
            <a:off x="10753344" y="5544246"/>
            <a:ext cx="103288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13" name="SD_ART_Logo3"/>
          <p:cNvSpPr/>
          <p:nvPr userDrawn="1"/>
        </p:nvSpPr>
        <p:spPr>
          <a:xfrm>
            <a:off x="9757507" y="5860819"/>
            <a:ext cx="2028719" cy="5978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15" name="ThirdColor"/>
          <p:cNvSpPr txBox="1">
            <a:spLocks/>
          </p:cNvSpPr>
          <p:nvPr userDrawn="1"/>
        </p:nvSpPr>
        <p:spPr>
          <a:xfrm>
            <a:off x="5950278" y="-333"/>
            <a:ext cx="6239321" cy="5774490"/>
          </a:xfrm>
          <a:custGeom>
            <a:avLst/>
            <a:gdLst>
              <a:gd name="connsiteX0" fmla="*/ 0 w 12189600"/>
              <a:gd name="connsiteY0" fmla="*/ 0 h 6858000"/>
              <a:gd name="connsiteX1" fmla="*/ 12189600 w 12189600"/>
              <a:gd name="connsiteY1" fmla="*/ 0 h 6858000"/>
              <a:gd name="connsiteX2" fmla="*/ 12189600 w 12189600"/>
              <a:gd name="connsiteY2" fmla="*/ 6858000 h 6858000"/>
              <a:gd name="connsiteX3" fmla="*/ 0 w 12189600"/>
              <a:gd name="connsiteY3" fmla="*/ 6858000 h 6858000"/>
              <a:gd name="connsiteX4" fmla="*/ 0 w 12189600"/>
              <a:gd name="connsiteY4" fmla="*/ 0 h 6858000"/>
              <a:gd name="connsiteX0" fmla="*/ 2620 w 12192220"/>
              <a:gd name="connsiteY0" fmla="*/ 0 h 6858000"/>
              <a:gd name="connsiteX1" fmla="*/ 12192220 w 12192220"/>
              <a:gd name="connsiteY1" fmla="*/ 0 h 6858000"/>
              <a:gd name="connsiteX2" fmla="*/ 12192220 w 12192220"/>
              <a:gd name="connsiteY2" fmla="*/ 6858000 h 6858000"/>
              <a:gd name="connsiteX3" fmla="*/ 2620 w 12192220"/>
              <a:gd name="connsiteY3" fmla="*/ 6858000 h 6858000"/>
              <a:gd name="connsiteX4" fmla="*/ 0 w 12192220"/>
              <a:gd name="connsiteY4" fmla="*/ 2229669 h 6858000"/>
              <a:gd name="connsiteX5" fmla="*/ 2620 w 12192220"/>
              <a:gd name="connsiteY5" fmla="*/ 0 h 6858000"/>
              <a:gd name="connsiteX0" fmla="*/ 253 w 12189853"/>
              <a:gd name="connsiteY0" fmla="*/ 0 h 6858000"/>
              <a:gd name="connsiteX1" fmla="*/ 12189853 w 12189853"/>
              <a:gd name="connsiteY1" fmla="*/ 0 h 6858000"/>
              <a:gd name="connsiteX2" fmla="*/ 12189853 w 12189853"/>
              <a:gd name="connsiteY2" fmla="*/ 6858000 h 6858000"/>
              <a:gd name="connsiteX3" fmla="*/ 253 w 12189853"/>
              <a:gd name="connsiteY3" fmla="*/ 6858000 h 6858000"/>
              <a:gd name="connsiteX4" fmla="*/ 253 w 12189853"/>
              <a:gd name="connsiteY4" fmla="*/ 2234909 h 6858000"/>
              <a:gd name="connsiteX5" fmla="*/ 253 w 12189853"/>
              <a:gd name="connsiteY5" fmla="*/ 0 h 6858000"/>
              <a:gd name="connsiteX0" fmla="*/ 253 w 12189853"/>
              <a:gd name="connsiteY0" fmla="*/ 0 h 6858000"/>
              <a:gd name="connsiteX1" fmla="*/ 12189853 w 12189853"/>
              <a:gd name="connsiteY1" fmla="*/ 0 h 6858000"/>
              <a:gd name="connsiteX2" fmla="*/ 12189795 w 12189853"/>
              <a:gd name="connsiteY2" fmla="*/ 4441723 h 6858000"/>
              <a:gd name="connsiteX3" fmla="*/ 12189853 w 12189853"/>
              <a:gd name="connsiteY3" fmla="*/ 6858000 h 6858000"/>
              <a:gd name="connsiteX4" fmla="*/ 253 w 12189853"/>
              <a:gd name="connsiteY4" fmla="*/ 6858000 h 6858000"/>
              <a:gd name="connsiteX5" fmla="*/ 253 w 12189853"/>
              <a:gd name="connsiteY5" fmla="*/ 2234909 h 6858000"/>
              <a:gd name="connsiteX6" fmla="*/ 253 w 12189853"/>
              <a:gd name="connsiteY6" fmla="*/ 0 h 6858000"/>
              <a:gd name="connsiteX0" fmla="*/ 253 w 12189853"/>
              <a:gd name="connsiteY0" fmla="*/ 0 h 6860620"/>
              <a:gd name="connsiteX1" fmla="*/ 12189853 w 12189853"/>
              <a:gd name="connsiteY1" fmla="*/ 0 h 6860620"/>
              <a:gd name="connsiteX2" fmla="*/ 12189795 w 12189853"/>
              <a:gd name="connsiteY2" fmla="*/ 4441723 h 6860620"/>
              <a:gd name="connsiteX3" fmla="*/ 11495537 w 12189853"/>
              <a:gd name="connsiteY3" fmla="*/ 6860620 h 6860620"/>
              <a:gd name="connsiteX4" fmla="*/ 253 w 12189853"/>
              <a:gd name="connsiteY4" fmla="*/ 6858000 h 6860620"/>
              <a:gd name="connsiteX5" fmla="*/ 253 w 12189853"/>
              <a:gd name="connsiteY5" fmla="*/ 2234909 h 6860620"/>
              <a:gd name="connsiteX6" fmla="*/ 253 w 12189853"/>
              <a:gd name="connsiteY6" fmla="*/ 0 h 6860620"/>
              <a:gd name="connsiteX0" fmla="*/ 253 w 12195005"/>
              <a:gd name="connsiteY0" fmla="*/ 0 h 6860620"/>
              <a:gd name="connsiteX1" fmla="*/ 12189853 w 12195005"/>
              <a:gd name="connsiteY1" fmla="*/ 0 h 6860620"/>
              <a:gd name="connsiteX2" fmla="*/ 12189795 w 12195005"/>
              <a:gd name="connsiteY2" fmla="*/ 4441723 h 6860620"/>
              <a:gd name="connsiteX3" fmla="*/ 11495537 w 12195005"/>
              <a:gd name="connsiteY3" fmla="*/ 6860620 h 6860620"/>
              <a:gd name="connsiteX4" fmla="*/ 253 w 12195005"/>
              <a:gd name="connsiteY4" fmla="*/ 6858000 h 6860620"/>
              <a:gd name="connsiteX5" fmla="*/ 253 w 12195005"/>
              <a:gd name="connsiteY5" fmla="*/ 2234909 h 6860620"/>
              <a:gd name="connsiteX6" fmla="*/ 253 w 12195005"/>
              <a:gd name="connsiteY6" fmla="*/ 0 h 6860620"/>
              <a:gd name="connsiteX0" fmla="*/ 253 w 12189853"/>
              <a:gd name="connsiteY0" fmla="*/ 0 h 6860620"/>
              <a:gd name="connsiteX1" fmla="*/ 12189853 w 12189853"/>
              <a:gd name="connsiteY1" fmla="*/ 0 h 6860620"/>
              <a:gd name="connsiteX2" fmla="*/ 12189795 w 12189853"/>
              <a:gd name="connsiteY2" fmla="*/ 4441723 h 6860620"/>
              <a:gd name="connsiteX3" fmla="*/ 11495537 w 12189853"/>
              <a:gd name="connsiteY3" fmla="*/ 6860620 h 6860620"/>
              <a:gd name="connsiteX4" fmla="*/ 253 w 12189853"/>
              <a:gd name="connsiteY4" fmla="*/ 6858000 h 6860620"/>
              <a:gd name="connsiteX5" fmla="*/ 253 w 12189853"/>
              <a:gd name="connsiteY5" fmla="*/ 2234909 h 6860620"/>
              <a:gd name="connsiteX6" fmla="*/ 253 w 12189853"/>
              <a:gd name="connsiteY6" fmla="*/ 0 h 6860620"/>
              <a:gd name="connsiteX0" fmla="*/ 253 w 12189853"/>
              <a:gd name="connsiteY0" fmla="*/ 0 h 6863240"/>
              <a:gd name="connsiteX1" fmla="*/ 12189853 w 12189853"/>
              <a:gd name="connsiteY1" fmla="*/ 0 h 6863240"/>
              <a:gd name="connsiteX2" fmla="*/ 12189795 w 12189853"/>
              <a:gd name="connsiteY2" fmla="*/ 4441723 h 6863240"/>
              <a:gd name="connsiteX3" fmla="*/ 8773297 w 12189853"/>
              <a:gd name="connsiteY3" fmla="*/ 6863240 h 6863240"/>
              <a:gd name="connsiteX4" fmla="*/ 253 w 12189853"/>
              <a:gd name="connsiteY4" fmla="*/ 6858000 h 6863240"/>
              <a:gd name="connsiteX5" fmla="*/ 253 w 12189853"/>
              <a:gd name="connsiteY5" fmla="*/ 2234909 h 6863240"/>
              <a:gd name="connsiteX6" fmla="*/ 253 w 12189853"/>
              <a:gd name="connsiteY6" fmla="*/ 0 h 6863240"/>
              <a:gd name="connsiteX0" fmla="*/ 253 w 12189853"/>
              <a:gd name="connsiteY0" fmla="*/ 0 h 6858000"/>
              <a:gd name="connsiteX1" fmla="*/ 12189853 w 12189853"/>
              <a:gd name="connsiteY1" fmla="*/ 0 h 6858000"/>
              <a:gd name="connsiteX2" fmla="*/ 12189795 w 12189853"/>
              <a:gd name="connsiteY2" fmla="*/ 4441723 h 6858000"/>
              <a:gd name="connsiteX3" fmla="*/ 8343607 w 12189853"/>
              <a:gd name="connsiteY3" fmla="*/ 6328748 h 6858000"/>
              <a:gd name="connsiteX4" fmla="*/ 253 w 12189853"/>
              <a:gd name="connsiteY4" fmla="*/ 6858000 h 6858000"/>
              <a:gd name="connsiteX5" fmla="*/ 253 w 12189853"/>
              <a:gd name="connsiteY5" fmla="*/ 2234909 h 6858000"/>
              <a:gd name="connsiteX6" fmla="*/ 253 w 12189853"/>
              <a:gd name="connsiteY6" fmla="*/ 0 h 6858000"/>
              <a:gd name="connsiteX0" fmla="*/ 253 w 12189853"/>
              <a:gd name="connsiteY0" fmla="*/ 0 h 6858000"/>
              <a:gd name="connsiteX1" fmla="*/ 12189853 w 12189853"/>
              <a:gd name="connsiteY1" fmla="*/ 0 h 6858000"/>
              <a:gd name="connsiteX2" fmla="*/ 12189795 w 12189853"/>
              <a:gd name="connsiteY2" fmla="*/ 4441723 h 6858000"/>
              <a:gd name="connsiteX3" fmla="*/ 8335747 w 12189853"/>
              <a:gd name="connsiteY3" fmla="*/ 6331369 h 6858000"/>
              <a:gd name="connsiteX4" fmla="*/ 253 w 12189853"/>
              <a:gd name="connsiteY4" fmla="*/ 6858000 h 6858000"/>
              <a:gd name="connsiteX5" fmla="*/ 253 w 12189853"/>
              <a:gd name="connsiteY5" fmla="*/ 2234909 h 6858000"/>
              <a:gd name="connsiteX6" fmla="*/ 253 w 12189853"/>
              <a:gd name="connsiteY6" fmla="*/ 0 h 6858000"/>
              <a:gd name="connsiteX0" fmla="*/ 253 w 12189853"/>
              <a:gd name="connsiteY0" fmla="*/ 0 h 6858000"/>
              <a:gd name="connsiteX1" fmla="*/ 12189853 w 12189853"/>
              <a:gd name="connsiteY1" fmla="*/ 0 h 6858000"/>
              <a:gd name="connsiteX2" fmla="*/ 12189795 w 12189853"/>
              <a:gd name="connsiteY2" fmla="*/ 4441723 h 6858000"/>
              <a:gd name="connsiteX3" fmla="*/ 8351468 w 12189853"/>
              <a:gd name="connsiteY3" fmla="*/ 6331369 h 6858000"/>
              <a:gd name="connsiteX4" fmla="*/ 253 w 12189853"/>
              <a:gd name="connsiteY4" fmla="*/ 6858000 h 6858000"/>
              <a:gd name="connsiteX5" fmla="*/ 253 w 12189853"/>
              <a:gd name="connsiteY5" fmla="*/ 2234909 h 6858000"/>
              <a:gd name="connsiteX6" fmla="*/ 253 w 12189853"/>
              <a:gd name="connsiteY6" fmla="*/ 0 h 6858000"/>
              <a:gd name="connsiteX0" fmla="*/ 253 w 12189853"/>
              <a:gd name="connsiteY0" fmla="*/ 0 h 6331369"/>
              <a:gd name="connsiteX1" fmla="*/ 12189853 w 12189853"/>
              <a:gd name="connsiteY1" fmla="*/ 0 h 6331369"/>
              <a:gd name="connsiteX2" fmla="*/ 12189795 w 12189853"/>
              <a:gd name="connsiteY2" fmla="*/ 4441723 h 6331369"/>
              <a:gd name="connsiteX3" fmla="*/ 8351468 w 12189853"/>
              <a:gd name="connsiteY3" fmla="*/ 6331369 h 6331369"/>
              <a:gd name="connsiteX4" fmla="*/ 253 w 12189853"/>
              <a:gd name="connsiteY4" fmla="*/ 2234909 h 6331369"/>
              <a:gd name="connsiteX5" fmla="*/ 253 w 12189853"/>
              <a:gd name="connsiteY5" fmla="*/ 0 h 6331369"/>
              <a:gd name="connsiteX0" fmla="*/ 253 w 12189853"/>
              <a:gd name="connsiteY0" fmla="*/ 0 h 6331369"/>
              <a:gd name="connsiteX1" fmla="*/ 12189853 w 12189853"/>
              <a:gd name="connsiteY1" fmla="*/ 0 h 6331369"/>
              <a:gd name="connsiteX2" fmla="*/ 12189795 w 12189853"/>
              <a:gd name="connsiteY2" fmla="*/ 4441723 h 6331369"/>
              <a:gd name="connsiteX3" fmla="*/ 8348848 w 12189853"/>
              <a:gd name="connsiteY3" fmla="*/ 6331369 h 6331369"/>
              <a:gd name="connsiteX4" fmla="*/ 253 w 12189853"/>
              <a:gd name="connsiteY4" fmla="*/ 2234909 h 6331369"/>
              <a:gd name="connsiteX5" fmla="*/ 253 w 12189853"/>
              <a:gd name="connsiteY5" fmla="*/ 0 h 6331369"/>
              <a:gd name="connsiteX0" fmla="*/ 253 w 12189853"/>
              <a:gd name="connsiteY0" fmla="*/ 0 h 6328748"/>
              <a:gd name="connsiteX1" fmla="*/ 12189853 w 12189853"/>
              <a:gd name="connsiteY1" fmla="*/ 0 h 6328748"/>
              <a:gd name="connsiteX2" fmla="*/ 12189795 w 12189853"/>
              <a:gd name="connsiteY2" fmla="*/ 4441723 h 6328748"/>
              <a:gd name="connsiteX3" fmla="*/ 8346228 w 12189853"/>
              <a:gd name="connsiteY3" fmla="*/ 6328748 h 6328748"/>
              <a:gd name="connsiteX4" fmla="*/ 253 w 12189853"/>
              <a:gd name="connsiteY4" fmla="*/ 2234909 h 6328748"/>
              <a:gd name="connsiteX5" fmla="*/ 253 w 12189853"/>
              <a:gd name="connsiteY5" fmla="*/ 0 h 6328748"/>
              <a:gd name="connsiteX0" fmla="*/ 253 w 12189853"/>
              <a:gd name="connsiteY0" fmla="*/ 0 h 6328748"/>
              <a:gd name="connsiteX1" fmla="*/ 12189853 w 12189853"/>
              <a:gd name="connsiteY1" fmla="*/ 0 h 6328748"/>
              <a:gd name="connsiteX2" fmla="*/ 12189795 w 12189853"/>
              <a:gd name="connsiteY2" fmla="*/ 4441723 h 6328748"/>
              <a:gd name="connsiteX3" fmla="*/ 8343847 w 12189853"/>
              <a:gd name="connsiteY3" fmla="*/ 6328748 h 6328748"/>
              <a:gd name="connsiteX4" fmla="*/ 253 w 12189853"/>
              <a:gd name="connsiteY4" fmla="*/ 2234909 h 6328748"/>
              <a:gd name="connsiteX5" fmla="*/ 253 w 12189853"/>
              <a:gd name="connsiteY5" fmla="*/ 0 h 6328748"/>
              <a:gd name="connsiteX0" fmla="*/ 253 w 12189853"/>
              <a:gd name="connsiteY0" fmla="*/ 0 h 6333510"/>
              <a:gd name="connsiteX1" fmla="*/ 12189853 w 12189853"/>
              <a:gd name="connsiteY1" fmla="*/ 0 h 6333510"/>
              <a:gd name="connsiteX2" fmla="*/ 12189795 w 12189853"/>
              <a:gd name="connsiteY2" fmla="*/ 4441723 h 6333510"/>
              <a:gd name="connsiteX3" fmla="*/ 8339085 w 12189853"/>
              <a:gd name="connsiteY3" fmla="*/ 6333510 h 6333510"/>
              <a:gd name="connsiteX4" fmla="*/ 253 w 12189853"/>
              <a:gd name="connsiteY4" fmla="*/ 2234909 h 6333510"/>
              <a:gd name="connsiteX5" fmla="*/ 253 w 12189853"/>
              <a:gd name="connsiteY5" fmla="*/ 0 h 6333510"/>
              <a:gd name="connsiteX0" fmla="*/ 253 w 12189853"/>
              <a:gd name="connsiteY0" fmla="*/ 0 h 6333510"/>
              <a:gd name="connsiteX1" fmla="*/ 12189853 w 12189853"/>
              <a:gd name="connsiteY1" fmla="*/ 0 h 6333510"/>
              <a:gd name="connsiteX2" fmla="*/ 12189795 w 12189853"/>
              <a:gd name="connsiteY2" fmla="*/ 4441723 h 6333510"/>
              <a:gd name="connsiteX3" fmla="*/ 8343848 w 12189853"/>
              <a:gd name="connsiteY3" fmla="*/ 6333510 h 6333510"/>
              <a:gd name="connsiteX4" fmla="*/ 253 w 12189853"/>
              <a:gd name="connsiteY4" fmla="*/ 2234909 h 6333510"/>
              <a:gd name="connsiteX5" fmla="*/ 253 w 12189853"/>
              <a:gd name="connsiteY5" fmla="*/ 0 h 6333510"/>
              <a:gd name="connsiteX0" fmla="*/ 253 w 12189853"/>
              <a:gd name="connsiteY0" fmla="*/ 0 h 6333510"/>
              <a:gd name="connsiteX1" fmla="*/ 5963847 w 12189853"/>
              <a:gd name="connsiteY1" fmla="*/ 1 h 6333510"/>
              <a:gd name="connsiteX2" fmla="*/ 12189853 w 12189853"/>
              <a:gd name="connsiteY2" fmla="*/ 0 h 6333510"/>
              <a:gd name="connsiteX3" fmla="*/ 12189795 w 12189853"/>
              <a:gd name="connsiteY3" fmla="*/ 4441723 h 6333510"/>
              <a:gd name="connsiteX4" fmla="*/ 8343848 w 12189853"/>
              <a:gd name="connsiteY4" fmla="*/ 6333510 h 6333510"/>
              <a:gd name="connsiteX5" fmla="*/ 253 w 12189853"/>
              <a:gd name="connsiteY5" fmla="*/ 2234909 h 6333510"/>
              <a:gd name="connsiteX6" fmla="*/ 253 w 12189853"/>
              <a:gd name="connsiteY6" fmla="*/ 0 h 6333510"/>
              <a:gd name="connsiteX0" fmla="*/ 253 w 12189853"/>
              <a:gd name="connsiteY0" fmla="*/ 0 h 6333510"/>
              <a:gd name="connsiteX1" fmla="*/ 5963847 w 12189853"/>
              <a:gd name="connsiteY1" fmla="*/ 1 h 6333510"/>
              <a:gd name="connsiteX2" fmla="*/ 12189853 w 12189853"/>
              <a:gd name="connsiteY2" fmla="*/ 0 h 6333510"/>
              <a:gd name="connsiteX3" fmla="*/ 12189795 w 12189853"/>
              <a:gd name="connsiteY3" fmla="*/ 4441723 h 6333510"/>
              <a:gd name="connsiteX4" fmla="*/ 9485487 w 12189853"/>
              <a:gd name="connsiteY4" fmla="*/ 5774317 h 6333510"/>
              <a:gd name="connsiteX5" fmla="*/ 8343848 w 12189853"/>
              <a:gd name="connsiteY5" fmla="*/ 6333510 h 6333510"/>
              <a:gd name="connsiteX6" fmla="*/ 253 w 12189853"/>
              <a:gd name="connsiteY6" fmla="*/ 2234909 h 6333510"/>
              <a:gd name="connsiteX7" fmla="*/ 253 w 12189853"/>
              <a:gd name="connsiteY7" fmla="*/ 0 h 6333510"/>
              <a:gd name="connsiteX0" fmla="*/ 25518 w 12215118"/>
              <a:gd name="connsiteY0" fmla="*/ 2234909 h 6333510"/>
              <a:gd name="connsiteX1" fmla="*/ 5989112 w 12215118"/>
              <a:gd name="connsiteY1" fmla="*/ 1 h 6333510"/>
              <a:gd name="connsiteX2" fmla="*/ 12215118 w 12215118"/>
              <a:gd name="connsiteY2" fmla="*/ 0 h 6333510"/>
              <a:gd name="connsiteX3" fmla="*/ 12215060 w 12215118"/>
              <a:gd name="connsiteY3" fmla="*/ 4441723 h 6333510"/>
              <a:gd name="connsiteX4" fmla="*/ 9510752 w 12215118"/>
              <a:gd name="connsiteY4" fmla="*/ 5774317 h 6333510"/>
              <a:gd name="connsiteX5" fmla="*/ 8369113 w 12215118"/>
              <a:gd name="connsiteY5" fmla="*/ 6333510 h 6333510"/>
              <a:gd name="connsiteX6" fmla="*/ 25518 w 12215118"/>
              <a:gd name="connsiteY6" fmla="*/ 2234909 h 6333510"/>
              <a:gd name="connsiteX0" fmla="*/ 2380001 w 6226006"/>
              <a:gd name="connsiteY0" fmla="*/ 6333510 h 6333510"/>
              <a:gd name="connsiteX1" fmla="*/ 0 w 6226006"/>
              <a:gd name="connsiteY1" fmla="*/ 1 h 6333510"/>
              <a:gd name="connsiteX2" fmla="*/ 6226006 w 6226006"/>
              <a:gd name="connsiteY2" fmla="*/ 0 h 6333510"/>
              <a:gd name="connsiteX3" fmla="*/ 6225948 w 6226006"/>
              <a:gd name="connsiteY3" fmla="*/ 4441723 h 6333510"/>
              <a:gd name="connsiteX4" fmla="*/ 3521640 w 6226006"/>
              <a:gd name="connsiteY4" fmla="*/ 5774317 h 6333510"/>
              <a:gd name="connsiteX5" fmla="*/ 2380001 w 6226006"/>
              <a:gd name="connsiteY5" fmla="*/ 6333510 h 6333510"/>
              <a:gd name="connsiteX0" fmla="*/ 3521640 w 6226006"/>
              <a:gd name="connsiteY0" fmla="*/ 5774317 h 5774317"/>
              <a:gd name="connsiteX1" fmla="*/ 0 w 6226006"/>
              <a:gd name="connsiteY1" fmla="*/ 1 h 5774317"/>
              <a:gd name="connsiteX2" fmla="*/ 6226006 w 6226006"/>
              <a:gd name="connsiteY2" fmla="*/ 0 h 5774317"/>
              <a:gd name="connsiteX3" fmla="*/ 6225948 w 6226006"/>
              <a:gd name="connsiteY3" fmla="*/ 4441723 h 5774317"/>
              <a:gd name="connsiteX4" fmla="*/ 3521640 w 6226006"/>
              <a:gd name="connsiteY4" fmla="*/ 5774317 h 5774317"/>
              <a:gd name="connsiteX0" fmla="*/ 3525052 w 6229418"/>
              <a:gd name="connsiteY0" fmla="*/ 5777728 h 5777728"/>
              <a:gd name="connsiteX1" fmla="*/ 0 w 6229418"/>
              <a:gd name="connsiteY1" fmla="*/ 0 h 5777728"/>
              <a:gd name="connsiteX2" fmla="*/ 6229418 w 6229418"/>
              <a:gd name="connsiteY2" fmla="*/ 3411 h 5777728"/>
              <a:gd name="connsiteX3" fmla="*/ 6229360 w 6229418"/>
              <a:gd name="connsiteY3" fmla="*/ 4445134 h 5777728"/>
              <a:gd name="connsiteX4" fmla="*/ 3525052 w 6229418"/>
              <a:gd name="connsiteY4" fmla="*/ 5777728 h 5777728"/>
              <a:gd name="connsiteX0" fmla="*/ 3531876 w 6236242"/>
              <a:gd name="connsiteY0" fmla="*/ 5777728 h 5777728"/>
              <a:gd name="connsiteX1" fmla="*/ 0 w 6236242"/>
              <a:gd name="connsiteY1" fmla="*/ 0 h 5777728"/>
              <a:gd name="connsiteX2" fmla="*/ 6236242 w 6236242"/>
              <a:gd name="connsiteY2" fmla="*/ 3411 h 5777728"/>
              <a:gd name="connsiteX3" fmla="*/ 6236184 w 6236242"/>
              <a:gd name="connsiteY3" fmla="*/ 4445134 h 5777728"/>
              <a:gd name="connsiteX4" fmla="*/ 3531876 w 6236242"/>
              <a:gd name="connsiteY4" fmla="*/ 5777728 h 5777728"/>
              <a:gd name="connsiteX0" fmla="*/ 3531876 w 6236242"/>
              <a:gd name="connsiteY0" fmla="*/ 5775188 h 5775188"/>
              <a:gd name="connsiteX1" fmla="*/ 0 w 6236242"/>
              <a:gd name="connsiteY1" fmla="*/ 0 h 5775188"/>
              <a:gd name="connsiteX2" fmla="*/ 6236242 w 6236242"/>
              <a:gd name="connsiteY2" fmla="*/ 3411 h 5775188"/>
              <a:gd name="connsiteX3" fmla="*/ 6236184 w 6236242"/>
              <a:gd name="connsiteY3" fmla="*/ 4445134 h 5775188"/>
              <a:gd name="connsiteX4" fmla="*/ 3531876 w 6236242"/>
              <a:gd name="connsiteY4" fmla="*/ 5775188 h 5775188"/>
              <a:gd name="connsiteX0" fmla="*/ 3529336 w 6236242"/>
              <a:gd name="connsiteY0" fmla="*/ 5777728 h 5777728"/>
              <a:gd name="connsiteX1" fmla="*/ 0 w 6236242"/>
              <a:gd name="connsiteY1" fmla="*/ 0 h 5777728"/>
              <a:gd name="connsiteX2" fmla="*/ 6236242 w 6236242"/>
              <a:gd name="connsiteY2" fmla="*/ 3411 h 5777728"/>
              <a:gd name="connsiteX3" fmla="*/ 6236184 w 6236242"/>
              <a:gd name="connsiteY3" fmla="*/ 4445134 h 5777728"/>
              <a:gd name="connsiteX4" fmla="*/ 3529336 w 6236242"/>
              <a:gd name="connsiteY4" fmla="*/ 5777728 h 5777728"/>
              <a:gd name="connsiteX0" fmla="*/ 3529336 w 6236242"/>
              <a:gd name="connsiteY0" fmla="*/ 5775188 h 5775188"/>
              <a:gd name="connsiteX1" fmla="*/ 0 w 6236242"/>
              <a:gd name="connsiteY1" fmla="*/ 0 h 5775188"/>
              <a:gd name="connsiteX2" fmla="*/ 6236242 w 6236242"/>
              <a:gd name="connsiteY2" fmla="*/ 3411 h 5775188"/>
              <a:gd name="connsiteX3" fmla="*/ 6236184 w 6236242"/>
              <a:gd name="connsiteY3" fmla="*/ 4445134 h 5775188"/>
              <a:gd name="connsiteX4" fmla="*/ 3529336 w 6236242"/>
              <a:gd name="connsiteY4" fmla="*/ 5775188 h 5775188"/>
              <a:gd name="connsiteX0" fmla="*/ 3526955 w 6236242"/>
              <a:gd name="connsiteY0" fmla="*/ 5777569 h 5777569"/>
              <a:gd name="connsiteX1" fmla="*/ 0 w 6236242"/>
              <a:gd name="connsiteY1" fmla="*/ 0 h 5777569"/>
              <a:gd name="connsiteX2" fmla="*/ 6236242 w 6236242"/>
              <a:gd name="connsiteY2" fmla="*/ 3411 h 5777569"/>
              <a:gd name="connsiteX3" fmla="*/ 6236184 w 6236242"/>
              <a:gd name="connsiteY3" fmla="*/ 4445134 h 5777569"/>
              <a:gd name="connsiteX4" fmla="*/ 3526955 w 6236242"/>
              <a:gd name="connsiteY4" fmla="*/ 5777569 h 5777569"/>
              <a:gd name="connsiteX0" fmla="*/ 3530034 w 6239321"/>
              <a:gd name="connsiteY0" fmla="*/ 5774490 h 5774490"/>
              <a:gd name="connsiteX1" fmla="*/ 0 w 6239321"/>
              <a:gd name="connsiteY1" fmla="*/ 0 h 5774490"/>
              <a:gd name="connsiteX2" fmla="*/ 6239321 w 6239321"/>
              <a:gd name="connsiteY2" fmla="*/ 332 h 5774490"/>
              <a:gd name="connsiteX3" fmla="*/ 6239263 w 6239321"/>
              <a:gd name="connsiteY3" fmla="*/ 4442055 h 5774490"/>
              <a:gd name="connsiteX4" fmla="*/ 3530034 w 6239321"/>
              <a:gd name="connsiteY4" fmla="*/ 5774490 h 5774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9321" h="5774490">
                <a:moveTo>
                  <a:pt x="3530034" y="5774490"/>
                </a:moveTo>
                <a:lnTo>
                  <a:pt x="0" y="0"/>
                </a:lnTo>
                <a:lnTo>
                  <a:pt x="6239321" y="332"/>
                </a:lnTo>
                <a:cubicBezTo>
                  <a:pt x="6239302" y="1480906"/>
                  <a:pt x="6239282" y="2961481"/>
                  <a:pt x="6239263" y="4442055"/>
                </a:cubicBezTo>
                <a:lnTo>
                  <a:pt x="3530034" y="5774490"/>
                </a:lnTo>
                <a:close/>
              </a:path>
            </a:pathLst>
          </a:custGeom>
          <a:solidFill>
            <a:srgbClr val="EFAB00"/>
          </a:solidFill>
        </p:spPr>
        <p:txBody>
          <a:bodyPr lIns="3492000" tIns="360000" rIns="540000"/>
          <a:lstStyle>
            <a:lvl1pPr marL="0" indent="0" algn="r" defTabSz="914400" rtl="0" eaLnBrk="1" latinLnBrk="0" hangingPunct="1">
              <a:lnSpc>
                <a:spcPct val="97000"/>
              </a:lnSpc>
              <a:spcBef>
                <a:spcPts val="600"/>
              </a:spcBef>
              <a:buFont typeface="Palatino Linotype" panose="02040502050505030304" pitchFamily="18" charset="0"/>
              <a:buChar char="​"/>
              <a:defRPr sz="1800" kern="1200">
                <a:solidFill>
                  <a:srgbClr val="005A9B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 typeface="Palatino Linotype" panose="02040502050505030304" pitchFamily="18" charset="0"/>
              <a:buChar char="​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0000" indent="-270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 typeface="Palatino Linotype" panose="02040502050505030304" pitchFamily="18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00" indent="-234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Tx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02000" indent="-198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02000" indent="-198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02000" indent="-198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02000" indent="-198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02000" indent="-198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a-DK" noProof="1"/>
          </a:p>
        </p:txBody>
      </p:sp>
      <p:sp>
        <p:nvSpPr>
          <p:cNvPr id="16" name="SecondaryColor"/>
          <p:cNvSpPr txBox="1">
            <a:spLocks/>
          </p:cNvSpPr>
          <p:nvPr userDrawn="1"/>
        </p:nvSpPr>
        <p:spPr>
          <a:xfrm>
            <a:off x="-191" y="-1"/>
            <a:ext cx="9483995" cy="5775010"/>
          </a:xfrm>
          <a:custGeom>
            <a:avLst/>
            <a:gdLst>
              <a:gd name="connsiteX0" fmla="*/ 0 w 12189600"/>
              <a:gd name="connsiteY0" fmla="*/ 0 h 6858000"/>
              <a:gd name="connsiteX1" fmla="*/ 12189600 w 12189600"/>
              <a:gd name="connsiteY1" fmla="*/ 0 h 6858000"/>
              <a:gd name="connsiteX2" fmla="*/ 12189600 w 12189600"/>
              <a:gd name="connsiteY2" fmla="*/ 6858000 h 6858000"/>
              <a:gd name="connsiteX3" fmla="*/ 0 w 12189600"/>
              <a:gd name="connsiteY3" fmla="*/ 6858000 h 6858000"/>
              <a:gd name="connsiteX4" fmla="*/ 0 w 12189600"/>
              <a:gd name="connsiteY4" fmla="*/ 0 h 6858000"/>
              <a:gd name="connsiteX0" fmla="*/ 2620 w 12192220"/>
              <a:gd name="connsiteY0" fmla="*/ 0 h 6858000"/>
              <a:gd name="connsiteX1" fmla="*/ 12192220 w 12192220"/>
              <a:gd name="connsiteY1" fmla="*/ 0 h 6858000"/>
              <a:gd name="connsiteX2" fmla="*/ 12192220 w 12192220"/>
              <a:gd name="connsiteY2" fmla="*/ 6858000 h 6858000"/>
              <a:gd name="connsiteX3" fmla="*/ 2620 w 12192220"/>
              <a:gd name="connsiteY3" fmla="*/ 6858000 h 6858000"/>
              <a:gd name="connsiteX4" fmla="*/ 0 w 12192220"/>
              <a:gd name="connsiteY4" fmla="*/ 2229669 h 6858000"/>
              <a:gd name="connsiteX5" fmla="*/ 2620 w 12192220"/>
              <a:gd name="connsiteY5" fmla="*/ 0 h 6858000"/>
              <a:gd name="connsiteX0" fmla="*/ 253 w 12189853"/>
              <a:gd name="connsiteY0" fmla="*/ 0 h 6858000"/>
              <a:gd name="connsiteX1" fmla="*/ 12189853 w 12189853"/>
              <a:gd name="connsiteY1" fmla="*/ 0 h 6858000"/>
              <a:gd name="connsiteX2" fmla="*/ 12189853 w 12189853"/>
              <a:gd name="connsiteY2" fmla="*/ 6858000 h 6858000"/>
              <a:gd name="connsiteX3" fmla="*/ 253 w 12189853"/>
              <a:gd name="connsiteY3" fmla="*/ 6858000 h 6858000"/>
              <a:gd name="connsiteX4" fmla="*/ 253 w 12189853"/>
              <a:gd name="connsiteY4" fmla="*/ 2234909 h 6858000"/>
              <a:gd name="connsiteX5" fmla="*/ 253 w 12189853"/>
              <a:gd name="connsiteY5" fmla="*/ 0 h 6858000"/>
              <a:gd name="connsiteX0" fmla="*/ 253 w 12189853"/>
              <a:gd name="connsiteY0" fmla="*/ 0 h 6858000"/>
              <a:gd name="connsiteX1" fmla="*/ 12189853 w 12189853"/>
              <a:gd name="connsiteY1" fmla="*/ 0 h 6858000"/>
              <a:gd name="connsiteX2" fmla="*/ 12189795 w 12189853"/>
              <a:gd name="connsiteY2" fmla="*/ 4441723 h 6858000"/>
              <a:gd name="connsiteX3" fmla="*/ 12189853 w 12189853"/>
              <a:gd name="connsiteY3" fmla="*/ 6858000 h 6858000"/>
              <a:gd name="connsiteX4" fmla="*/ 253 w 12189853"/>
              <a:gd name="connsiteY4" fmla="*/ 6858000 h 6858000"/>
              <a:gd name="connsiteX5" fmla="*/ 253 w 12189853"/>
              <a:gd name="connsiteY5" fmla="*/ 2234909 h 6858000"/>
              <a:gd name="connsiteX6" fmla="*/ 253 w 12189853"/>
              <a:gd name="connsiteY6" fmla="*/ 0 h 6858000"/>
              <a:gd name="connsiteX0" fmla="*/ 253 w 12189853"/>
              <a:gd name="connsiteY0" fmla="*/ 0 h 6860620"/>
              <a:gd name="connsiteX1" fmla="*/ 12189853 w 12189853"/>
              <a:gd name="connsiteY1" fmla="*/ 0 h 6860620"/>
              <a:gd name="connsiteX2" fmla="*/ 12189795 w 12189853"/>
              <a:gd name="connsiteY2" fmla="*/ 4441723 h 6860620"/>
              <a:gd name="connsiteX3" fmla="*/ 11495537 w 12189853"/>
              <a:gd name="connsiteY3" fmla="*/ 6860620 h 6860620"/>
              <a:gd name="connsiteX4" fmla="*/ 253 w 12189853"/>
              <a:gd name="connsiteY4" fmla="*/ 6858000 h 6860620"/>
              <a:gd name="connsiteX5" fmla="*/ 253 w 12189853"/>
              <a:gd name="connsiteY5" fmla="*/ 2234909 h 6860620"/>
              <a:gd name="connsiteX6" fmla="*/ 253 w 12189853"/>
              <a:gd name="connsiteY6" fmla="*/ 0 h 6860620"/>
              <a:gd name="connsiteX0" fmla="*/ 253 w 12195005"/>
              <a:gd name="connsiteY0" fmla="*/ 0 h 6860620"/>
              <a:gd name="connsiteX1" fmla="*/ 12189853 w 12195005"/>
              <a:gd name="connsiteY1" fmla="*/ 0 h 6860620"/>
              <a:gd name="connsiteX2" fmla="*/ 12189795 w 12195005"/>
              <a:gd name="connsiteY2" fmla="*/ 4441723 h 6860620"/>
              <a:gd name="connsiteX3" fmla="*/ 11495537 w 12195005"/>
              <a:gd name="connsiteY3" fmla="*/ 6860620 h 6860620"/>
              <a:gd name="connsiteX4" fmla="*/ 253 w 12195005"/>
              <a:gd name="connsiteY4" fmla="*/ 6858000 h 6860620"/>
              <a:gd name="connsiteX5" fmla="*/ 253 w 12195005"/>
              <a:gd name="connsiteY5" fmla="*/ 2234909 h 6860620"/>
              <a:gd name="connsiteX6" fmla="*/ 253 w 12195005"/>
              <a:gd name="connsiteY6" fmla="*/ 0 h 6860620"/>
              <a:gd name="connsiteX0" fmla="*/ 253 w 12189853"/>
              <a:gd name="connsiteY0" fmla="*/ 0 h 6860620"/>
              <a:gd name="connsiteX1" fmla="*/ 12189853 w 12189853"/>
              <a:gd name="connsiteY1" fmla="*/ 0 h 6860620"/>
              <a:gd name="connsiteX2" fmla="*/ 12189795 w 12189853"/>
              <a:gd name="connsiteY2" fmla="*/ 4441723 h 6860620"/>
              <a:gd name="connsiteX3" fmla="*/ 11495537 w 12189853"/>
              <a:gd name="connsiteY3" fmla="*/ 6860620 h 6860620"/>
              <a:gd name="connsiteX4" fmla="*/ 253 w 12189853"/>
              <a:gd name="connsiteY4" fmla="*/ 6858000 h 6860620"/>
              <a:gd name="connsiteX5" fmla="*/ 253 w 12189853"/>
              <a:gd name="connsiteY5" fmla="*/ 2234909 h 6860620"/>
              <a:gd name="connsiteX6" fmla="*/ 253 w 12189853"/>
              <a:gd name="connsiteY6" fmla="*/ 0 h 6860620"/>
              <a:gd name="connsiteX0" fmla="*/ 253 w 12189853"/>
              <a:gd name="connsiteY0" fmla="*/ 0 h 6863240"/>
              <a:gd name="connsiteX1" fmla="*/ 12189853 w 12189853"/>
              <a:gd name="connsiteY1" fmla="*/ 0 h 6863240"/>
              <a:gd name="connsiteX2" fmla="*/ 12189795 w 12189853"/>
              <a:gd name="connsiteY2" fmla="*/ 4441723 h 6863240"/>
              <a:gd name="connsiteX3" fmla="*/ 8773297 w 12189853"/>
              <a:gd name="connsiteY3" fmla="*/ 6863240 h 6863240"/>
              <a:gd name="connsiteX4" fmla="*/ 253 w 12189853"/>
              <a:gd name="connsiteY4" fmla="*/ 6858000 h 6863240"/>
              <a:gd name="connsiteX5" fmla="*/ 253 w 12189853"/>
              <a:gd name="connsiteY5" fmla="*/ 2234909 h 6863240"/>
              <a:gd name="connsiteX6" fmla="*/ 253 w 12189853"/>
              <a:gd name="connsiteY6" fmla="*/ 0 h 6863240"/>
              <a:gd name="connsiteX0" fmla="*/ 253 w 12189853"/>
              <a:gd name="connsiteY0" fmla="*/ 0 h 6858000"/>
              <a:gd name="connsiteX1" fmla="*/ 12189853 w 12189853"/>
              <a:gd name="connsiteY1" fmla="*/ 0 h 6858000"/>
              <a:gd name="connsiteX2" fmla="*/ 12189795 w 12189853"/>
              <a:gd name="connsiteY2" fmla="*/ 4441723 h 6858000"/>
              <a:gd name="connsiteX3" fmla="*/ 8343607 w 12189853"/>
              <a:gd name="connsiteY3" fmla="*/ 6328748 h 6858000"/>
              <a:gd name="connsiteX4" fmla="*/ 253 w 12189853"/>
              <a:gd name="connsiteY4" fmla="*/ 6858000 h 6858000"/>
              <a:gd name="connsiteX5" fmla="*/ 253 w 12189853"/>
              <a:gd name="connsiteY5" fmla="*/ 2234909 h 6858000"/>
              <a:gd name="connsiteX6" fmla="*/ 253 w 12189853"/>
              <a:gd name="connsiteY6" fmla="*/ 0 h 6858000"/>
              <a:gd name="connsiteX0" fmla="*/ 253 w 12189853"/>
              <a:gd name="connsiteY0" fmla="*/ 0 h 6858000"/>
              <a:gd name="connsiteX1" fmla="*/ 12189853 w 12189853"/>
              <a:gd name="connsiteY1" fmla="*/ 0 h 6858000"/>
              <a:gd name="connsiteX2" fmla="*/ 12189795 w 12189853"/>
              <a:gd name="connsiteY2" fmla="*/ 4441723 h 6858000"/>
              <a:gd name="connsiteX3" fmla="*/ 8335747 w 12189853"/>
              <a:gd name="connsiteY3" fmla="*/ 6331369 h 6858000"/>
              <a:gd name="connsiteX4" fmla="*/ 253 w 12189853"/>
              <a:gd name="connsiteY4" fmla="*/ 6858000 h 6858000"/>
              <a:gd name="connsiteX5" fmla="*/ 253 w 12189853"/>
              <a:gd name="connsiteY5" fmla="*/ 2234909 h 6858000"/>
              <a:gd name="connsiteX6" fmla="*/ 253 w 12189853"/>
              <a:gd name="connsiteY6" fmla="*/ 0 h 6858000"/>
              <a:gd name="connsiteX0" fmla="*/ 253 w 12189853"/>
              <a:gd name="connsiteY0" fmla="*/ 0 h 6858000"/>
              <a:gd name="connsiteX1" fmla="*/ 12189853 w 12189853"/>
              <a:gd name="connsiteY1" fmla="*/ 0 h 6858000"/>
              <a:gd name="connsiteX2" fmla="*/ 12189795 w 12189853"/>
              <a:gd name="connsiteY2" fmla="*/ 4441723 h 6858000"/>
              <a:gd name="connsiteX3" fmla="*/ 8351468 w 12189853"/>
              <a:gd name="connsiteY3" fmla="*/ 6331369 h 6858000"/>
              <a:gd name="connsiteX4" fmla="*/ 253 w 12189853"/>
              <a:gd name="connsiteY4" fmla="*/ 6858000 h 6858000"/>
              <a:gd name="connsiteX5" fmla="*/ 253 w 12189853"/>
              <a:gd name="connsiteY5" fmla="*/ 2234909 h 6858000"/>
              <a:gd name="connsiteX6" fmla="*/ 253 w 12189853"/>
              <a:gd name="connsiteY6" fmla="*/ 0 h 6858000"/>
              <a:gd name="connsiteX0" fmla="*/ 253 w 12189853"/>
              <a:gd name="connsiteY0" fmla="*/ 0 h 6331369"/>
              <a:gd name="connsiteX1" fmla="*/ 12189853 w 12189853"/>
              <a:gd name="connsiteY1" fmla="*/ 0 h 6331369"/>
              <a:gd name="connsiteX2" fmla="*/ 12189795 w 12189853"/>
              <a:gd name="connsiteY2" fmla="*/ 4441723 h 6331369"/>
              <a:gd name="connsiteX3" fmla="*/ 8351468 w 12189853"/>
              <a:gd name="connsiteY3" fmla="*/ 6331369 h 6331369"/>
              <a:gd name="connsiteX4" fmla="*/ 253 w 12189853"/>
              <a:gd name="connsiteY4" fmla="*/ 2234909 h 6331369"/>
              <a:gd name="connsiteX5" fmla="*/ 253 w 12189853"/>
              <a:gd name="connsiteY5" fmla="*/ 0 h 6331369"/>
              <a:gd name="connsiteX0" fmla="*/ 253 w 12189853"/>
              <a:gd name="connsiteY0" fmla="*/ 0 h 6331369"/>
              <a:gd name="connsiteX1" fmla="*/ 12189853 w 12189853"/>
              <a:gd name="connsiteY1" fmla="*/ 0 h 6331369"/>
              <a:gd name="connsiteX2" fmla="*/ 12189795 w 12189853"/>
              <a:gd name="connsiteY2" fmla="*/ 4441723 h 6331369"/>
              <a:gd name="connsiteX3" fmla="*/ 8348848 w 12189853"/>
              <a:gd name="connsiteY3" fmla="*/ 6331369 h 6331369"/>
              <a:gd name="connsiteX4" fmla="*/ 253 w 12189853"/>
              <a:gd name="connsiteY4" fmla="*/ 2234909 h 6331369"/>
              <a:gd name="connsiteX5" fmla="*/ 253 w 12189853"/>
              <a:gd name="connsiteY5" fmla="*/ 0 h 6331369"/>
              <a:gd name="connsiteX0" fmla="*/ 253 w 12189853"/>
              <a:gd name="connsiteY0" fmla="*/ 0 h 6328748"/>
              <a:gd name="connsiteX1" fmla="*/ 12189853 w 12189853"/>
              <a:gd name="connsiteY1" fmla="*/ 0 h 6328748"/>
              <a:gd name="connsiteX2" fmla="*/ 12189795 w 12189853"/>
              <a:gd name="connsiteY2" fmla="*/ 4441723 h 6328748"/>
              <a:gd name="connsiteX3" fmla="*/ 8346228 w 12189853"/>
              <a:gd name="connsiteY3" fmla="*/ 6328748 h 6328748"/>
              <a:gd name="connsiteX4" fmla="*/ 253 w 12189853"/>
              <a:gd name="connsiteY4" fmla="*/ 2234909 h 6328748"/>
              <a:gd name="connsiteX5" fmla="*/ 253 w 12189853"/>
              <a:gd name="connsiteY5" fmla="*/ 0 h 6328748"/>
              <a:gd name="connsiteX0" fmla="*/ 253 w 12189853"/>
              <a:gd name="connsiteY0" fmla="*/ 0 h 6328748"/>
              <a:gd name="connsiteX1" fmla="*/ 12189853 w 12189853"/>
              <a:gd name="connsiteY1" fmla="*/ 0 h 6328748"/>
              <a:gd name="connsiteX2" fmla="*/ 12189795 w 12189853"/>
              <a:gd name="connsiteY2" fmla="*/ 4441723 h 6328748"/>
              <a:gd name="connsiteX3" fmla="*/ 8343847 w 12189853"/>
              <a:gd name="connsiteY3" fmla="*/ 6328748 h 6328748"/>
              <a:gd name="connsiteX4" fmla="*/ 253 w 12189853"/>
              <a:gd name="connsiteY4" fmla="*/ 2234909 h 6328748"/>
              <a:gd name="connsiteX5" fmla="*/ 253 w 12189853"/>
              <a:gd name="connsiteY5" fmla="*/ 0 h 6328748"/>
              <a:gd name="connsiteX0" fmla="*/ 253 w 12189853"/>
              <a:gd name="connsiteY0" fmla="*/ 0 h 6333510"/>
              <a:gd name="connsiteX1" fmla="*/ 12189853 w 12189853"/>
              <a:gd name="connsiteY1" fmla="*/ 0 h 6333510"/>
              <a:gd name="connsiteX2" fmla="*/ 12189795 w 12189853"/>
              <a:gd name="connsiteY2" fmla="*/ 4441723 h 6333510"/>
              <a:gd name="connsiteX3" fmla="*/ 8339085 w 12189853"/>
              <a:gd name="connsiteY3" fmla="*/ 6333510 h 6333510"/>
              <a:gd name="connsiteX4" fmla="*/ 253 w 12189853"/>
              <a:gd name="connsiteY4" fmla="*/ 2234909 h 6333510"/>
              <a:gd name="connsiteX5" fmla="*/ 253 w 12189853"/>
              <a:gd name="connsiteY5" fmla="*/ 0 h 6333510"/>
              <a:gd name="connsiteX0" fmla="*/ 253 w 12189853"/>
              <a:gd name="connsiteY0" fmla="*/ 0 h 6333510"/>
              <a:gd name="connsiteX1" fmla="*/ 12189853 w 12189853"/>
              <a:gd name="connsiteY1" fmla="*/ 0 h 6333510"/>
              <a:gd name="connsiteX2" fmla="*/ 12189795 w 12189853"/>
              <a:gd name="connsiteY2" fmla="*/ 4441723 h 6333510"/>
              <a:gd name="connsiteX3" fmla="*/ 8343848 w 12189853"/>
              <a:gd name="connsiteY3" fmla="*/ 6333510 h 6333510"/>
              <a:gd name="connsiteX4" fmla="*/ 253 w 12189853"/>
              <a:gd name="connsiteY4" fmla="*/ 2234909 h 6333510"/>
              <a:gd name="connsiteX5" fmla="*/ 253 w 12189853"/>
              <a:gd name="connsiteY5" fmla="*/ 0 h 6333510"/>
              <a:gd name="connsiteX0" fmla="*/ 253 w 12189853"/>
              <a:gd name="connsiteY0" fmla="*/ 0 h 6333510"/>
              <a:gd name="connsiteX1" fmla="*/ 12189853 w 12189853"/>
              <a:gd name="connsiteY1" fmla="*/ 0 h 6333510"/>
              <a:gd name="connsiteX2" fmla="*/ 12189795 w 12189853"/>
              <a:gd name="connsiteY2" fmla="*/ 4441723 h 6333510"/>
              <a:gd name="connsiteX3" fmla="*/ 9489534 w 12189853"/>
              <a:gd name="connsiteY3" fmla="*/ 5769770 h 6333510"/>
              <a:gd name="connsiteX4" fmla="*/ 8343848 w 12189853"/>
              <a:gd name="connsiteY4" fmla="*/ 6333510 h 6333510"/>
              <a:gd name="connsiteX5" fmla="*/ 253 w 12189853"/>
              <a:gd name="connsiteY5" fmla="*/ 2234909 h 6333510"/>
              <a:gd name="connsiteX6" fmla="*/ 253 w 12189853"/>
              <a:gd name="connsiteY6" fmla="*/ 0 h 6333510"/>
              <a:gd name="connsiteX0" fmla="*/ 903727 w 13093327"/>
              <a:gd name="connsiteY0" fmla="*/ 0 h 6333510"/>
              <a:gd name="connsiteX1" fmla="*/ 13093327 w 13093327"/>
              <a:gd name="connsiteY1" fmla="*/ 0 h 6333510"/>
              <a:gd name="connsiteX2" fmla="*/ 13093269 w 13093327"/>
              <a:gd name="connsiteY2" fmla="*/ 4441723 h 6333510"/>
              <a:gd name="connsiteX3" fmla="*/ 10393008 w 13093327"/>
              <a:gd name="connsiteY3" fmla="*/ 5769770 h 6333510"/>
              <a:gd name="connsiteX4" fmla="*/ 9247322 w 13093327"/>
              <a:gd name="connsiteY4" fmla="*/ 6333510 h 6333510"/>
              <a:gd name="connsiteX5" fmla="*/ 903727 w 13093327"/>
              <a:gd name="connsiteY5" fmla="*/ 2234909 h 6333510"/>
              <a:gd name="connsiteX6" fmla="*/ 901346 w 13093327"/>
              <a:gd name="connsiteY6" fmla="*/ 1109664 h 6333510"/>
              <a:gd name="connsiteX7" fmla="*/ 903727 w 13093327"/>
              <a:gd name="connsiteY7" fmla="*/ 0 h 6333510"/>
              <a:gd name="connsiteX0" fmla="*/ 903727 w 13093327"/>
              <a:gd name="connsiteY0" fmla="*/ 0 h 5769770"/>
              <a:gd name="connsiteX1" fmla="*/ 13093327 w 13093327"/>
              <a:gd name="connsiteY1" fmla="*/ 0 h 5769770"/>
              <a:gd name="connsiteX2" fmla="*/ 13093269 w 13093327"/>
              <a:gd name="connsiteY2" fmla="*/ 4441723 h 5769770"/>
              <a:gd name="connsiteX3" fmla="*/ 10393008 w 13093327"/>
              <a:gd name="connsiteY3" fmla="*/ 5769770 h 5769770"/>
              <a:gd name="connsiteX4" fmla="*/ 903727 w 13093327"/>
              <a:gd name="connsiteY4" fmla="*/ 2234909 h 5769770"/>
              <a:gd name="connsiteX5" fmla="*/ 901346 w 13093327"/>
              <a:gd name="connsiteY5" fmla="*/ 1109664 h 5769770"/>
              <a:gd name="connsiteX6" fmla="*/ 903727 w 13093327"/>
              <a:gd name="connsiteY6" fmla="*/ 0 h 5769770"/>
              <a:gd name="connsiteX0" fmla="*/ 903727 w 13093327"/>
              <a:gd name="connsiteY0" fmla="*/ 0 h 5769770"/>
              <a:gd name="connsiteX1" fmla="*/ 13093327 w 13093327"/>
              <a:gd name="connsiteY1" fmla="*/ 0 h 5769770"/>
              <a:gd name="connsiteX2" fmla="*/ 13093269 w 13093327"/>
              <a:gd name="connsiteY2" fmla="*/ 4441723 h 5769770"/>
              <a:gd name="connsiteX3" fmla="*/ 10393008 w 13093327"/>
              <a:gd name="connsiteY3" fmla="*/ 5769770 h 5769770"/>
              <a:gd name="connsiteX4" fmla="*/ 901346 w 13093327"/>
              <a:gd name="connsiteY4" fmla="*/ 1109664 h 5769770"/>
              <a:gd name="connsiteX5" fmla="*/ 903727 w 13093327"/>
              <a:gd name="connsiteY5" fmla="*/ 0 h 5769770"/>
              <a:gd name="connsiteX0" fmla="*/ 2381 w 12191981"/>
              <a:gd name="connsiteY0" fmla="*/ 0 h 5769770"/>
              <a:gd name="connsiteX1" fmla="*/ 12191981 w 12191981"/>
              <a:gd name="connsiteY1" fmla="*/ 0 h 5769770"/>
              <a:gd name="connsiteX2" fmla="*/ 12191923 w 12191981"/>
              <a:gd name="connsiteY2" fmla="*/ 4441723 h 5769770"/>
              <a:gd name="connsiteX3" fmla="*/ 9491662 w 12191981"/>
              <a:gd name="connsiteY3" fmla="*/ 5769770 h 5769770"/>
              <a:gd name="connsiteX4" fmla="*/ 0 w 12191981"/>
              <a:gd name="connsiteY4" fmla="*/ 1109664 h 5769770"/>
              <a:gd name="connsiteX5" fmla="*/ 2381 w 12191981"/>
              <a:gd name="connsiteY5" fmla="*/ 0 h 5769770"/>
              <a:gd name="connsiteX0" fmla="*/ 98 w 12189698"/>
              <a:gd name="connsiteY0" fmla="*/ 0 h 5769770"/>
              <a:gd name="connsiteX1" fmla="*/ 12189698 w 12189698"/>
              <a:gd name="connsiteY1" fmla="*/ 0 h 5769770"/>
              <a:gd name="connsiteX2" fmla="*/ 12189640 w 12189698"/>
              <a:gd name="connsiteY2" fmla="*/ 4441723 h 5769770"/>
              <a:gd name="connsiteX3" fmla="*/ 9489379 w 12189698"/>
              <a:gd name="connsiteY3" fmla="*/ 5769770 h 5769770"/>
              <a:gd name="connsiteX4" fmla="*/ 2869 w 12189698"/>
              <a:gd name="connsiteY4" fmla="*/ 1122543 h 5769770"/>
              <a:gd name="connsiteX5" fmla="*/ 98 w 12189698"/>
              <a:gd name="connsiteY5" fmla="*/ 0 h 5769770"/>
              <a:gd name="connsiteX0" fmla="*/ 98 w 12189698"/>
              <a:gd name="connsiteY0" fmla="*/ 2619 h 5772389"/>
              <a:gd name="connsiteX1" fmla="*/ 5965967 w 12189698"/>
              <a:gd name="connsiteY1" fmla="*/ 0 h 5772389"/>
              <a:gd name="connsiteX2" fmla="*/ 12189698 w 12189698"/>
              <a:gd name="connsiteY2" fmla="*/ 2619 h 5772389"/>
              <a:gd name="connsiteX3" fmla="*/ 12189640 w 12189698"/>
              <a:gd name="connsiteY3" fmla="*/ 4444342 h 5772389"/>
              <a:gd name="connsiteX4" fmla="*/ 9489379 w 12189698"/>
              <a:gd name="connsiteY4" fmla="*/ 5772389 h 5772389"/>
              <a:gd name="connsiteX5" fmla="*/ 2869 w 12189698"/>
              <a:gd name="connsiteY5" fmla="*/ 1125162 h 5772389"/>
              <a:gd name="connsiteX6" fmla="*/ 98 w 12189698"/>
              <a:gd name="connsiteY6" fmla="*/ 2619 h 5772389"/>
              <a:gd name="connsiteX0" fmla="*/ 98 w 12189640"/>
              <a:gd name="connsiteY0" fmla="*/ 2619 h 5772389"/>
              <a:gd name="connsiteX1" fmla="*/ 5965967 w 12189640"/>
              <a:gd name="connsiteY1" fmla="*/ 0 h 5772389"/>
              <a:gd name="connsiteX2" fmla="*/ 12189640 w 12189640"/>
              <a:gd name="connsiteY2" fmla="*/ 4444342 h 5772389"/>
              <a:gd name="connsiteX3" fmla="*/ 9489379 w 12189640"/>
              <a:gd name="connsiteY3" fmla="*/ 5772389 h 5772389"/>
              <a:gd name="connsiteX4" fmla="*/ 2869 w 12189640"/>
              <a:gd name="connsiteY4" fmla="*/ 1125162 h 5772389"/>
              <a:gd name="connsiteX5" fmla="*/ 98 w 12189640"/>
              <a:gd name="connsiteY5" fmla="*/ 2619 h 5772389"/>
              <a:gd name="connsiteX0" fmla="*/ 98 w 9489379"/>
              <a:gd name="connsiteY0" fmla="*/ 2619 h 5772389"/>
              <a:gd name="connsiteX1" fmla="*/ 5965967 w 9489379"/>
              <a:gd name="connsiteY1" fmla="*/ 0 h 5772389"/>
              <a:gd name="connsiteX2" fmla="*/ 9489379 w 9489379"/>
              <a:gd name="connsiteY2" fmla="*/ 5772389 h 5772389"/>
              <a:gd name="connsiteX3" fmla="*/ 2869 w 9489379"/>
              <a:gd name="connsiteY3" fmla="*/ 1125162 h 5772389"/>
              <a:gd name="connsiteX4" fmla="*/ 98 w 9489379"/>
              <a:gd name="connsiteY4" fmla="*/ 2619 h 5772389"/>
              <a:gd name="connsiteX0" fmla="*/ 98 w 9489379"/>
              <a:gd name="connsiteY0" fmla="*/ 2619 h 5772389"/>
              <a:gd name="connsiteX1" fmla="*/ 5955487 w 9489379"/>
              <a:gd name="connsiteY1" fmla="*/ 0 h 5772389"/>
              <a:gd name="connsiteX2" fmla="*/ 9489379 w 9489379"/>
              <a:gd name="connsiteY2" fmla="*/ 5772389 h 5772389"/>
              <a:gd name="connsiteX3" fmla="*/ 2869 w 9489379"/>
              <a:gd name="connsiteY3" fmla="*/ 1125162 h 5772389"/>
              <a:gd name="connsiteX4" fmla="*/ 98 w 9489379"/>
              <a:gd name="connsiteY4" fmla="*/ 2619 h 5772389"/>
              <a:gd name="connsiteX0" fmla="*/ 98 w 9489379"/>
              <a:gd name="connsiteY0" fmla="*/ 0 h 5769770"/>
              <a:gd name="connsiteX1" fmla="*/ 5955487 w 9489379"/>
              <a:gd name="connsiteY1" fmla="*/ 1 h 5769770"/>
              <a:gd name="connsiteX2" fmla="*/ 9489379 w 9489379"/>
              <a:gd name="connsiteY2" fmla="*/ 5769770 h 5769770"/>
              <a:gd name="connsiteX3" fmla="*/ 2869 w 9489379"/>
              <a:gd name="connsiteY3" fmla="*/ 1122543 h 5769770"/>
              <a:gd name="connsiteX4" fmla="*/ 98 w 9489379"/>
              <a:gd name="connsiteY4" fmla="*/ 0 h 5769770"/>
              <a:gd name="connsiteX0" fmla="*/ 98 w 9486759"/>
              <a:gd name="connsiteY0" fmla="*/ 0 h 5775010"/>
              <a:gd name="connsiteX1" fmla="*/ 5955487 w 9486759"/>
              <a:gd name="connsiteY1" fmla="*/ 1 h 5775010"/>
              <a:gd name="connsiteX2" fmla="*/ 9486759 w 9486759"/>
              <a:gd name="connsiteY2" fmla="*/ 5775010 h 5775010"/>
              <a:gd name="connsiteX3" fmla="*/ 2869 w 9486759"/>
              <a:gd name="connsiteY3" fmla="*/ 1122543 h 5775010"/>
              <a:gd name="connsiteX4" fmla="*/ 98 w 9486759"/>
              <a:gd name="connsiteY4" fmla="*/ 0 h 5775010"/>
              <a:gd name="connsiteX0" fmla="*/ 98 w 9486759"/>
              <a:gd name="connsiteY0" fmla="*/ 0 h 5775010"/>
              <a:gd name="connsiteX1" fmla="*/ 5955487 w 9486759"/>
              <a:gd name="connsiteY1" fmla="*/ 1 h 5775010"/>
              <a:gd name="connsiteX2" fmla="*/ 9486759 w 9486759"/>
              <a:gd name="connsiteY2" fmla="*/ 5775010 h 5775010"/>
              <a:gd name="connsiteX3" fmla="*/ 2869 w 9486759"/>
              <a:gd name="connsiteY3" fmla="*/ 1122543 h 5775010"/>
              <a:gd name="connsiteX4" fmla="*/ 98 w 9486759"/>
              <a:gd name="connsiteY4" fmla="*/ 0 h 5775010"/>
              <a:gd name="connsiteX0" fmla="*/ 98 w 9486759"/>
              <a:gd name="connsiteY0" fmla="*/ 0 h 5775010"/>
              <a:gd name="connsiteX1" fmla="*/ 5955487 w 9486759"/>
              <a:gd name="connsiteY1" fmla="*/ 1 h 5775010"/>
              <a:gd name="connsiteX2" fmla="*/ 9486759 w 9486759"/>
              <a:gd name="connsiteY2" fmla="*/ 5775010 h 5775010"/>
              <a:gd name="connsiteX3" fmla="*/ 2869 w 9486759"/>
              <a:gd name="connsiteY3" fmla="*/ 1117781 h 5775010"/>
              <a:gd name="connsiteX4" fmla="*/ 98 w 9486759"/>
              <a:gd name="connsiteY4" fmla="*/ 0 h 5775010"/>
              <a:gd name="connsiteX0" fmla="*/ 191 w 9486852"/>
              <a:gd name="connsiteY0" fmla="*/ 0 h 5775010"/>
              <a:gd name="connsiteX1" fmla="*/ 5955580 w 9486852"/>
              <a:gd name="connsiteY1" fmla="*/ 1 h 5775010"/>
              <a:gd name="connsiteX2" fmla="*/ 9486852 w 9486852"/>
              <a:gd name="connsiteY2" fmla="*/ 5775010 h 5775010"/>
              <a:gd name="connsiteX3" fmla="*/ 581 w 9486852"/>
              <a:gd name="connsiteY3" fmla="*/ 1117781 h 5775010"/>
              <a:gd name="connsiteX4" fmla="*/ 191 w 9486852"/>
              <a:gd name="connsiteY4" fmla="*/ 0 h 5775010"/>
              <a:gd name="connsiteX0" fmla="*/ 191 w 9486852"/>
              <a:gd name="connsiteY0" fmla="*/ 0 h 5775010"/>
              <a:gd name="connsiteX1" fmla="*/ 5955580 w 9486852"/>
              <a:gd name="connsiteY1" fmla="*/ 1 h 5775010"/>
              <a:gd name="connsiteX2" fmla="*/ 9486852 w 9486852"/>
              <a:gd name="connsiteY2" fmla="*/ 5775010 h 5775010"/>
              <a:gd name="connsiteX3" fmla="*/ 581 w 9486852"/>
              <a:gd name="connsiteY3" fmla="*/ 1113018 h 5775010"/>
              <a:gd name="connsiteX4" fmla="*/ 191 w 9486852"/>
              <a:gd name="connsiteY4" fmla="*/ 0 h 5775010"/>
              <a:gd name="connsiteX0" fmla="*/ 191 w 9486852"/>
              <a:gd name="connsiteY0" fmla="*/ 0 h 5775010"/>
              <a:gd name="connsiteX1" fmla="*/ 5955580 w 9486852"/>
              <a:gd name="connsiteY1" fmla="*/ 1 h 5775010"/>
              <a:gd name="connsiteX2" fmla="*/ 9486852 w 9486852"/>
              <a:gd name="connsiteY2" fmla="*/ 5775010 h 5775010"/>
              <a:gd name="connsiteX3" fmla="*/ 581 w 9486852"/>
              <a:gd name="connsiteY3" fmla="*/ 1113018 h 5775010"/>
              <a:gd name="connsiteX4" fmla="*/ 191 w 9486852"/>
              <a:gd name="connsiteY4" fmla="*/ 0 h 5775010"/>
              <a:gd name="connsiteX0" fmla="*/ 191 w 9491615"/>
              <a:gd name="connsiteY0" fmla="*/ 0 h 5775010"/>
              <a:gd name="connsiteX1" fmla="*/ 5955580 w 9491615"/>
              <a:gd name="connsiteY1" fmla="*/ 1 h 5775010"/>
              <a:gd name="connsiteX2" fmla="*/ 9491615 w 9491615"/>
              <a:gd name="connsiteY2" fmla="*/ 5775010 h 5775010"/>
              <a:gd name="connsiteX3" fmla="*/ 581 w 9491615"/>
              <a:gd name="connsiteY3" fmla="*/ 1113018 h 5775010"/>
              <a:gd name="connsiteX4" fmla="*/ 191 w 9491615"/>
              <a:gd name="connsiteY4" fmla="*/ 0 h 5775010"/>
              <a:gd name="connsiteX0" fmla="*/ 191 w 9491615"/>
              <a:gd name="connsiteY0" fmla="*/ 0 h 5775010"/>
              <a:gd name="connsiteX1" fmla="*/ 5955580 w 9491615"/>
              <a:gd name="connsiteY1" fmla="*/ 1 h 5775010"/>
              <a:gd name="connsiteX2" fmla="*/ 9491615 w 9491615"/>
              <a:gd name="connsiteY2" fmla="*/ 5775010 h 5775010"/>
              <a:gd name="connsiteX3" fmla="*/ 581 w 9491615"/>
              <a:gd name="connsiteY3" fmla="*/ 1113018 h 5775010"/>
              <a:gd name="connsiteX4" fmla="*/ 191 w 9491615"/>
              <a:gd name="connsiteY4" fmla="*/ 0 h 5775010"/>
              <a:gd name="connsiteX0" fmla="*/ 191 w 9489075"/>
              <a:gd name="connsiteY0" fmla="*/ 0 h 5772470"/>
              <a:gd name="connsiteX1" fmla="*/ 5955580 w 9489075"/>
              <a:gd name="connsiteY1" fmla="*/ 1 h 5772470"/>
              <a:gd name="connsiteX2" fmla="*/ 9489075 w 9489075"/>
              <a:gd name="connsiteY2" fmla="*/ 5772470 h 5772470"/>
              <a:gd name="connsiteX3" fmla="*/ 581 w 9489075"/>
              <a:gd name="connsiteY3" fmla="*/ 1113018 h 5772470"/>
              <a:gd name="connsiteX4" fmla="*/ 191 w 9489075"/>
              <a:gd name="connsiteY4" fmla="*/ 0 h 5772470"/>
              <a:gd name="connsiteX0" fmla="*/ 191 w 9489075"/>
              <a:gd name="connsiteY0" fmla="*/ 0 h 5772470"/>
              <a:gd name="connsiteX1" fmla="*/ 5955580 w 9489075"/>
              <a:gd name="connsiteY1" fmla="*/ 1 h 5772470"/>
              <a:gd name="connsiteX2" fmla="*/ 9489075 w 9489075"/>
              <a:gd name="connsiteY2" fmla="*/ 5772470 h 5772470"/>
              <a:gd name="connsiteX3" fmla="*/ 581 w 9489075"/>
              <a:gd name="connsiteY3" fmla="*/ 1118098 h 5772470"/>
              <a:gd name="connsiteX4" fmla="*/ 191 w 9489075"/>
              <a:gd name="connsiteY4" fmla="*/ 0 h 5772470"/>
              <a:gd name="connsiteX0" fmla="*/ 191 w 9489075"/>
              <a:gd name="connsiteY0" fmla="*/ 0 h 5775010"/>
              <a:gd name="connsiteX1" fmla="*/ 5955580 w 9489075"/>
              <a:gd name="connsiteY1" fmla="*/ 1 h 5775010"/>
              <a:gd name="connsiteX2" fmla="*/ 9489075 w 9489075"/>
              <a:gd name="connsiteY2" fmla="*/ 5775010 h 5775010"/>
              <a:gd name="connsiteX3" fmla="*/ 581 w 9489075"/>
              <a:gd name="connsiteY3" fmla="*/ 1118098 h 5775010"/>
              <a:gd name="connsiteX4" fmla="*/ 191 w 9489075"/>
              <a:gd name="connsiteY4" fmla="*/ 0 h 5775010"/>
              <a:gd name="connsiteX0" fmla="*/ 191 w 9483995"/>
              <a:gd name="connsiteY0" fmla="*/ 0 h 5775010"/>
              <a:gd name="connsiteX1" fmla="*/ 5955580 w 9483995"/>
              <a:gd name="connsiteY1" fmla="*/ 1 h 5775010"/>
              <a:gd name="connsiteX2" fmla="*/ 9483995 w 9483995"/>
              <a:gd name="connsiteY2" fmla="*/ 5775010 h 5775010"/>
              <a:gd name="connsiteX3" fmla="*/ 581 w 9483995"/>
              <a:gd name="connsiteY3" fmla="*/ 1118098 h 5775010"/>
              <a:gd name="connsiteX4" fmla="*/ 191 w 9483995"/>
              <a:gd name="connsiteY4" fmla="*/ 0 h 5775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483995" h="5775010">
                <a:moveTo>
                  <a:pt x="191" y="0"/>
                </a:moveTo>
                <a:lnTo>
                  <a:pt x="5955580" y="1"/>
                </a:lnTo>
                <a:lnTo>
                  <a:pt x="9483995" y="5775010"/>
                </a:lnTo>
                <a:lnTo>
                  <a:pt x="581" y="1118098"/>
                </a:lnTo>
                <a:cubicBezTo>
                  <a:pt x="1375" y="748210"/>
                  <a:pt x="-603" y="369888"/>
                  <a:pt x="191" y="0"/>
                </a:cubicBezTo>
                <a:close/>
              </a:path>
            </a:pathLst>
          </a:custGeom>
          <a:solidFill>
            <a:srgbClr val="8FCAE7"/>
          </a:solidFill>
        </p:spPr>
        <p:txBody>
          <a:bodyPr lIns="540000" tIns="360000" rIns="3924000"/>
          <a:lstStyle>
            <a:lvl1pPr marL="0" indent="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 typeface="Palatino Linotype" panose="02040502050505030304" pitchFamily="18" charset="0"/>
              <a:buChar char="​"/>
              <a:defRPr sz="1800" kern="1200">
                <a:solidFill>
                  <a:srgbClr val="005A9B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 typeface="Palatino Linotype" panose="02040502050505030304" pitchFamily="18" charset="0"/>
              <a:buChar char="​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0000" indent="-270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 typeface="Palatino Linotype" panose="02040502050505030304" pitchFamily="18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00" indent="-234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Tx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02000" indent="-198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02000" indent="-198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02000" indent="-198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02000" indent="-198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02000" indent="-198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a-DK" noProof="1"/>
          </a:p>
        </p:txBody>
      </p:sp>
    </p:spTree>
    <p:extLst>
      <p:ext uri="{BB962C8B-B14F-4D97-AF65-F5344CB8AC3E}">
        <p14:creationId xmlns:p14="http://schemas.microsoft.com/office/powerpoint/2010/main" val="40127384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7" userDrawn="1">
          <p15:clr>
            <a:srgbClr val="000000"/>
          </p15:clr>
        </p15:guide>
        <p15:guide id="2" pos="7423" userDrawn="1">
          <p15:clr>
            <a:srgbClr val="000000"/>
          </p15:clr>
        </p15:guide>
        <p15:guide id="3" orient="horz" pos="4065" userDrawn="1">
          <p15:clr>
            <a:srgbClr val="00000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side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imaryColor"/>
          <p:cNvSpPr/>
          <p:nvPr userDrawn="1"/>
        </p:nvSpPr>
        <p:spPr>
          <a:xfrm>
            <a:off x="0" y="0"/>
            <a:ext cx="12189600" cy="6858000"/>
          </a:xfrm>
          <a:prstGeom prst="rect">
            <a:avLst/>
          </a:prstGeom>
          <a:solidFill>
            <a:srgbClr val="D2D3D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4" name="PrimaryColor"/>
          <p:cNvSpPr>
            <a:spLocks noGrp="1"/>
          </p:cNvSpPr>
          <p:nvPr>
            <p:ph type="body" sz="quarter" idx="12" hasCustomPrompt="1"/>
          </p:nvPr>
        </p:nvSpPr>
        <p:spPr>
          <a:xfrm>
            <a:off x="9898380" y="0"/>
            <a:ext cx="2291080" cy="1087120"/>
          </a:xfrm>
          <a:custGeom>
            <a:avLst/>
            <a:gdLst>
              <a:gd name="connsiteX0" fmla="*/ 0 w 2291080"/>
              <a:gd name="connsiteY0" fmla="*/ 0 h 1087120"/>
              <a:gd name="connsiteX1" fmla="*/ 2291080 w 2291080"/>
              <a:gd name="connsiteY1" fmla="*/ 0 h 1087120"/>
              <a:gd name="connsiteX2" fmla="*/ 2291080 w 2291080"/>
              <a:gd name="connsiteY2" fmla="*/ 1087120 h 1087120"/>
              <a:gd name="connsiteX3" fmla="*/ 0 w 2291080"/>
              <a:gd name="connsiteY3" fmla="*/ 1087120 h 1087120"/>
              <a:gd name="connsiteX4" fmla="*/ 0 w 2291080"/>
              <a:gd name="connsiteY4" fmla="*/ 0 h 1087120"/>
              <a:gd name="connsiteX0" fmla="*/ 0 w 2291080"/>
              <a:gd name="connsiteY0" fmla="*/ 0 h 1087120"/>
              <a:gd name="connsiteX1" fmla="*/ 2291080 w 2291080"/>
              <a:gd name="connsiteY1" fmla="*/ 0 h 1087120"/>
              <a:gd name="connsiteX2" fmla="*/ 2291080 w 2291080"/>
              <a:gd name="connsiteY2" fmla="*/ 1087120 h 1087120"/>
              <a:gd name="connsiteX3" fmla="*/ 0 w 2291080"/>
              <a:gd name="connsiteY3" fmla="*/ 0 h 1087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91080" h="1087120">
                <a:moveTo>
                  <a:pt x="0" y="0"/>
                </a:moveTo>
                <a:lnTo>
                  <a:pt x="2291080" y="0"/>
                </a:lnTo>
                <a:lnTo>
                  <a:pt x="2291080" y="1087120"/>
                </a:lnTo>
                <a:lnTo>
                  <a:pt x="0" y="0"/>
                </a:lnTo>
                <a:close/>
              </a:path>
            </a:pathLst>
          </a:custGeom>
          <a:solidFill>
            <a:srgbClr val="006A83"/>
          </a:solidFill>
        </p:spPr>
        <p:txBody>
          <a:bodyPr/>
          <a:lstStyle>
            <a:lvl1pPr>
              <a:defRPr sz="100"/>
            </a:lvl1pPr>
            <a:lvl2pPr>
              <a:defRPr sz="100"/>
            </a:lvl2pPr>
            <a:lvl3pPr>
              <a:defRPr sz="100"/>
            </a:lvl3pPr>
            <a:lvl4pPr>
              <a:defRPr sz="100"/>
            </a:lvl4pPr>
            <a:lvl5pPr>
              <a:defRPr sz="100"/>
            </a:lvl5pPr>
          </a:lstStyle>
          <a:p>
            <a:pPr lvl="0"/>
            <a:r>
              <a:rPr lang="da-D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963955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side symbol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condaryColor"/>
          <p:cNvSpPr/>
          <p:nvPr userDrawn="1"/>
        </p:nvSpPr>
        <p:spPr>
          <a:xfrm>
            <a:off x="0" y="0"/>
            <a:ext cx="12189600" cy="6858000"/>
          </a:xfrm>
          <a:prstGeom prst="rect">
            <a:avLst/>
          </a:prstGeom>
          <a:solidFill>
            <a:srgbClr val="8FCAE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9" name="PrimaryColor"/>
          <p:cNvSpPr/>
          <p:nvPr userDrawn="1"/>
        </p:nvSpPr>
        <p:spPr>
          <a:xfrm>
            <a:off x="-2714" y="542671"/>
            <a:ext cx="3098650" cy="6315329"/>
          </a:xfrm>
          <a:custGeom>
            <a:avLst/>
            <a:gdLst>
              <a:gd name="connsiteX0" fmla="*/ 0 w 12189600"/>
              <a:gd name="connsiteY0" fmla="*/ 0 h 6858000"/>
              <a:gd name="connsiteX1" fmla="*/ 12189600 w 12189600"/>
              <a:gd name="connsiteY1" fmla="*/ 0 h 6858000"/>
              <a:gd name="connsiteX2" fmla="*/ 12189600 w 12189600"/>
              <a:gd name="connsiteY2" fmla="*/ 6858000 h 6858000"/>
              <a:gd name="connsiteX3" fmla="*/ 0 w 12189600"/>
              <a:gd name="connsiteY3" fmla="*/ 6858000 h 6858000"/>
              <a:gd name="connsiteX4" fmla="*/ 0 w 12189600"/>
              <a:gd name="connsiteY4" fmla="*/ 0 h 6858000"/>
              <a:gd name="connsiteX0" fmla="*/ 2713 w 12192313"/>
              <a:gd name="connsiteY0" fmla="*/ 0 h 6858000"/>
              <a:gd name="connsiteX1" fmla="*/ 12192313 w 12192313"/>
              <a:gd name="connsiteY1" fmla="*/ 0 h 6858000"/>
              <a:gd name="connsiteX2" fmla="*/ 12192313 w 12192313"/>
              <a:gd name="connsiteY2" fmla="*/ 6858000 h 6858000"/>
              <a:gd name="connsiteX3" fmla="*/ 2713 w 12192313"/>
              <a:gd name="connsiteY3" fmla="*/ 6858000 h 6858000"/>
              <a:gd name="connsiteX4" fmla="*/ 0 w 12192313"/>
              <a:gd name="connsiteY4" fmla="*/ 542671 h 6858000"/>
              <a:gd name="connsiteX5" fmla="*/ 2713 w 12192313"/>
              <a:gd name="connsiteY5" fmla="*/ 0 h 6858000"/>
              <a:gd name="connsiteX0" fmla="*/ 2713 w 12192313"/>
              <a:gd name="connsiteY0" fmla="*/ 0 h 6858000"/>
              <a:gd name="connsiteX1" fmla="*/ 12192313 w 12192313"/>
              <a:gd name="connsiteY1" fmla="*/ 0 h 6858000"/>
              <a:gd name="connsiteX2" fmla="*/ 12192313 w 12192313"/>
              <a:gd name="connsiteY2" fmla="*/ 6858000 h 6858000"/>
              <a:gd name="connsiteX3" fmla="*/ 3098650 w 12192313"/>
              <a:gd name="connsiteY3" fmla="*/ 6856643 h 6858000"/>
              <a:gd name="connsiteX4" fmla="*/ 2713 w 12192313"/>
              <a:gd name="connsiteY4" fmla="*/ 6858000 h 6858000"/>
              <a:gd name="connsiteX5" fmla="*/ 0 w 12192313"/>
              <a:gd name="connsiteY5" fmla="*/ 542671 h 6858000"/>
              <a:gd name="connsiteX6" fmla="*/ 2713 w 12192313"/>
              <a:gd name="connsiteY6" fmla="*/ 0 h 6858000"/>
              <a:gd name="connsiteX0" fmla="*/ 2713 w 12192313"/>
              <a:gd name="connsiteY0" fmla="*/ 0 h 6858000"/>
              <a:gd name="connsiteX1" fmla="*/ 12192313 w 12192313"/>
              <a:gd name="connsiteY1" fmla="*/ 0 h 6858000"/>
              <a:gd name="connsiteX2" fmla="*/ 3098650 w 12192313"/>
              <a:gd name="connsiteY2" fmla="*/ 6856643 h 6858000"/>
              <a:gd name="connsiteX3" fmla="*/ 2713 w 12192313"/>
              <a:gd name="connsiteY3" fmla="*/ 6858000 h 6858000"/>
              <a:gd name="connsiteX4" fmla="*/ 0 w 12192313"/>
              <a:gd name="connsiteY4" fmla="*/ 542671 h 6858000"/>
              <a:gd name="connsiteX5" fmla="*/ 2713 w 12192313"/>
              <a:gd name="connsiteY5" fmla="*/ 0 h 6858000"/>
              <a:gd name="connsiteX0" fmla="*/ 2713 w 3098650"/>
              <a:gd name="connsiteY0" fmla="*/ 0 h 6858000"/>
              <a:gd name="connsiteX1" fmla="*/ 3098650 w 3098650"/>
              <a:gd name="connsiteY1" fmla="*/ 6856643 h 6858000"/>
              <a:gd name="connsiteX2" fmla="*/ 2713 w 3098650"/>
              <a:gd name="connsiteY2" fmla="*/ 6858000 h 6858000"/>
              <a:gd name="connsiteX3" fmla="*/ 0 w 3098650"/>
              <a:gd name="connsiteY3" fmla="*/ 542671 h 6858000"/>
              <a:gd name="connsiteX4" fmla="*/ 2713 w 3098650"/>
              <a:gd name="connsiteY4" fmla="*/ 0 h 6858000"/>
              <a:gd name="connsiteX0" fmla="*/ 0 w 3098650"/>
              <a:gd name="connsiteY0" fmla="*/ 1 h 6315330"/>
              <a:gd name="connsiteX1" fmla="*/ 3098650 w 3098650"/>
              <a:gd name="connsiteY1" fmla="*/ 6313973 h 6315330"/>
              <a:gd name="connsiteX2" fmla="*/ 2713 w 3098650"/>
              <a:gd name="connsiteY2" fmla="*/ 6315330 h 6315330"/>
              <a:gd name="connsiteX3" fmla="*/ 0 w 3098650"/>
              <a:gd name="connsiteY3" fmla="*/ 1 h 6315330"/>
              <a:gd name="connsiteX0" fmla="*/ 0 w 3098650"/>
              <a:gd name="connsiteY0" fmla="*/ 0 h 6315329"/>
              <a:gd name="connsiteX1" fmla="*/ 3098650 w 3098650"/>
              <a:gd name="connsiteY1" fmla="*/ 6313972 h 6315329"/>
              <a:gd name="connsiteX2" fmla="*/ 2713 w 3098650"/>
              <a:gd name="connsiteY2" fmla="*/ 6315329 h 6315329"/>
              <a:gd name="connsiteX3" fmla="*/ 0 w 3098650"/>
              <a:gd name="connsiteY3" fmla="*/ 0 h 6315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8650" h="6315329">
                <a:moveTo>
                  <a:pt x="0" y="0"/>
                </a:moveTo>
                <a:lnTo>
                  <a:pt x="3098650" y="6313972"/>
                </a:lnTo>
                <a:lnTo>
                  <a:pt x="2713" y="6315329"/>
                </a:lnTo>
                <a:cubicBezTo>
                  <a:pt x="1809" y="4210219"/>
                  <a:pt x="904" y="2105110"/>
                  <a:pt x="0" y="0"/>
                </a:cubicBezTo>
                <a:close/>
              </a:path>
            </a:pathLst>
          </a:custGeom>
          <a:solidFill>
            <a:srgbClr val="006A8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Symbolgrafik"/>
          <p:cNvSpPr>
            <a:spLocks noGrp="1"/>
          </p:cNvSpPr>
          <p:nvPr>
            <p:ph type="body" sz="quarter" idx="11" hasCustomPrompt="1"/>
          </p:nvPr>
        </p:nvSpPr>
        <p:spPr>
          <a:xfrm>
            <a:off x="5141863" y="2053306"/>
            <a:ext cx="5572800" cy="39024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/>
            </a:lvl1pPr>
          </a:lstStyle>
          <a:p>
            <a:pPr lvl="0"/>
            <a:r>
              <a:rPr lang="da-DK" dirty="0"/>
              <a:t>.</a:t>
            </a:r>
          </a:p>
        </p:txBody>
      </p:sp>
      <p:sp>
        <p:nvSpPr>
          <p:cNvPr id="7" name="AutoShape 4"/>
          <p:cNvSpPr>
            <a:spLocks/>
          </p:cNvSpPr>
          <p:nvPr userDrawn="1"/>
        </p:nvSpPr>
        <p:spPr bwMode="gray">
          <a:xfrm>
            <a:off x="-2765695" y="2289175"/>
            <a:ext cx="2637735" cy="13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300"/>
              </a:spcAft>
              <a:defRPr/>
            </a:pPr>
            <a:r>
              <a:rPr lang="da-DK" altLang="da-DK" sz="1000" b="1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Symbolgrafikken kan skaleres </a:t>
            </a:r>
            <a:br>
              <a:rPr lang="da-DK" altLang="da-DK" sz="1000" b="1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1000" b="1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 flyttes</a:t>
            </a:r>
            <a:r>
              <a:rPr lang="da-DK" altLang="da-DK" sz="1000" b="1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til ønsket position</a:t>
            </a:r>
          </a:p>
          <a:p>
            <a:pPr algn="r">
              <a:spcAft>
                <a:spcPts val="300"/>
              </a:spcAft>
              <a:defRPr/>
            </a:pPr>
            <a:r>
              <a:rPr lang="da-DK" altLang="da-DK" sz="1000" b="1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da-DK" altLang="da-DK" sz="10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Klik på symbolgrafikken, </a:t>
            </a:r>
            <a:br>
              <a:rPr lang="da-DK" altLang="da-DK" sz="10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10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 </a:t>
            </a:r>
            <a:r>
              <a:rPr lang="da-DK" altLang="da-DK" sz="1000" b="1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SHIFT-tasten</a:t>
            </a:r>
            <a:r>
              <a:rPr lang="da-DK" altLang="da-DK" sz="10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nede og </a:t>
            </a:r>
            <a:br>
              <a:rPr lang="da-DK" altLang="da-DK" sz="10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10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træk i et af de fire </a:t>
            </a:r>
            <a:br>
              <a:rPr lang="da-DK" altLang="da-DK" sz="10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1000" b="1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runde hjørnehåndtag.</a:t>
            </a:r>
          </a:p>
          <a:p>
            <a:pPr algn="r">
              <a:spcAft>
                <a:spcPts val="300"/>
              </a:spcAft>
              <a:defRPr/>
            </a:pPr>
            <a:r>
              <a:rPr lang="da-DK" altLang="da-DK" sz="1000" b="1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10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Placér symbolgrafikken </a:t>
            </a:r>
            <a:br>
              <a:rPr lang="da-DK" altLang="da-DK" sz="10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10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 du ønsker </a:t>
            </a:r>
            <a:endParaRPr lang="da-DK" altLang="da-DK" sz="1000" b="0" noProof="1">
              <a:solidFill>
                <a:srgbClr val="4A4E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6724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 (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ondaryColor"/>
          <p:cNvSpPr/>
          <p:nvPr userDrawn="1"/>
        </p:nvSpPr>
        <p:spPr>
          <a:xfrm>
            <a:off x="0" y="0"/>
            <a:ext cx="12189600" cy="6858000"/>
          </a:xfrm>
          <a:prstGeom prst="rect">
            <a:avLst/>
          </a:prstGeom>
          <a:solidFill>
            <a:srgbClr val="8FCA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9" name="ThirdColor"/>
          <p:cNvSpPr/>
          <p:nvPr userDrawn="1"/>
        </p:nvSpPr>
        <p:spPr>
          <a:xfrm>
            <a:off x="538163" y="0"/>
            <a:ext cx="7850463" cy="2593340"/>
          </a:xfrm>
          <a:custGeom>
            <a:avLst/>
            <a:gdLst>
              <a:gd name="connsiteX0" fmla="*/ 0 w 7850463"/>
              <a:gd name="connsiteY0" fmla="*/ 0 h 2594113"/>
              <a:gd name="connsiteX1" fmla="*/ 7850463 w 7850463"/>
              <a:gd name="connsiteY1" fmla="*/ 0 h 2594113"/>
              <a:gd name="connsiteX2" fmla="*/ 7850463 w 7850463"/>
              <a:gd name="connsiteY2" fmla="*/ 2594113 h 2594113"/>
              <a:gd name="connsiteX3" fmla="*/ 0 w 7850463"/>
              <a:gd name="connsiteY3" fmla="*/ 2594113 h 2594113"/>
              <a:gd name="connsiteX4" fmla="*/ 0 w 7850463"/>
              <a:gd name="connsiteY4" fmla="*/ 0 h 2594113"/>
              <a:gd name="connsiteX0" fmla="*/ 0 w 7850463"/>
              <a:gd name="connsiteY0" fmla="*/ 0 h 2594113"/>
              <a:gd name="connsiteX1" fmla="*/ 7850463 w 7850463"/>
              <a:gd name="connsiteY1" fmla="*/ 0 h 2594113"/>
              <a:gd name="connsiteX2" fmla="*/ 7850463 w 7850463"/>
              <a:gd name="connsiteY2" fmla="*/ 2594113 h 2594113"/>
              <a:gd name="connsiteX3" fmla="*/ 2586037 w 7850463"/>
              <a:gd name="connsiteY3" fmla="*/ 2593340 h 2594113"/>
              <a:gd name="connsiteX4" fmla="*/ 0 w 7850463"/>
              <a:gd name="connsiteY4" fmla="*/ 2594113 h 2594113"/>
              <a:gd name="connsiteX5" fmla="*/ 0 w 7850463"/>
              <a:gd name="connsiteY5" fmla="*/ 0 h 2594113"/>
              <a:gd name="connsiteX0" fmla="*/ 0 w 7850463"/>
              <a:gd name="connsiteY0" fmla="*/ 0 h 2594113"/>
              <a:gd name="connsiteX1" fmla="*/ 7850463 w 7850463"/>
              <a:gd name="connsiteY1" fmla="*/ 0 h 2594113"/>
              <a:gd name="connsiteX2" fmla="*/ 2586037 w 7850463"/>
              <a:gd name="connsiteY2" fmla="*/ 2593340 h 2594113"/>
              <a:gd name="connsiteX3" fmla="*/ 0 w 7850463"/>
              <a:gd name="connsiteY3" fmla="*/ 2594113 h 2594113"/>
              <a:gd name="connsiteX4" fmla="*/ 0 w 7850463"/>
              <a:gd name="connsiteY4" fmla="*/ 0 h 2594113"/>
              <a:gd name="connsiteX0" fmla="*/ 0 w 7850463"/>
              <a:gd name="connsiteY0" fmla="*/ 0 h 2593340"/>
              <a:gd name="connsiteX1" fmla="*/ 7850463 w 7850463"/>
              <a:gd name="connsiteY1" fmla="*/ 0 h 2593340"/>
              <a:gd name="connsiteX2" fmla="*/ 2586037 w 7850463"/>
              <a:gd name="connsiteY2" fmla="*/ 2593340 h 2593340"/>
              <a:gd name="connsiteX3" fmla="*/ 0 w 7850463"/>
              <a:gd name="connsiteY3" fmla="*/ 0 h 2593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50463" h="2593340">
                <a:moveTo>
                  <a:pt x="0" y="0"/>
                </a:moveTo>
                <a:lnTo>
                  <a:pt x="7850463" y="0"/>
                </a:lnTo>
                <a:lnTo>
                  <a:pt x="2586037" y="2593340"/>
                </a:lnTo>
                <a:lnTo>
                  <a:pt x="0" y="0"/>
                </a:lnTo>
                <a:close/>
              </a:path>
            </a:pathLst>
          </a:custGeom>
          <a:solidFill>
            <a:srgbClr val="EFA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10" name="FourthColor"/>
          <p:cNvSpPr/>
          <p:nvPr userDrawn="1"/>
        </p:nvSpPr>
        <p:spPr>
          <a:xfrm>
            <a:off x="9381995" y="5523979"/>
            <a:ext cx="2807605" cy="1334022"/>
          </a:xfrm>
          <a:custGeom>
            <a:avLst/>
            <a:gdLst>
              <a:gd name="connsiteX0" fmla="*/ 0 w 2807605"/>
              <a:gd name="connsiteY0" fmla="*/ 0 h 1334022"/>
              <a:gd name="connsiteX1" fmla="*/ 2807605 w 2807605"/>
              <a:gd name="connsiteY1" fmla="*/ 0 h 1334022"/>
              <a:gd name="connsiteX2" fmla="*/ 2807605 w 2807605"/>
              <a:gd name="connsiteY2" fmla="*/ 1334022 h 1334022"/>
              <a:gd name="connsiteX3" fmla="*/ 0 w 2807605"/>
              <a:gd name="connsiteY3" fmla="*/ 1334022 h 1334022"/>
              <a:gd name="connsiteX4" fmla="*/ 0 w 2807605"/>
              <a:gd name="connsiteY4" fmla="*/ 0 h 1334022"/>
              <a:gd name="connsiteX0" fmla="*/ 0 w 2807605"/>
              <a:gd name="connsiteY0" fmla="*/ 1334022 h 1334022"/>
              <a:gd name="connsiteX1" fmla="*/ 2807605 w 2807605"/>
              <a:gd name="connsiteY1" fmla="*/ 0 h 1334022"/>
              <a:gd name="connsiteX2" fmla="*/ 2807605 w 2807605"/>
              <a:gd name="connsiteY2" fmla="*/ 1334022 h 1334022"/>
              <a:gd name="connsiteX3" fmla="*/ 0 w 2807605"/>
              <a:gd name="connsiteY3" fmla="*/ 1334022 h 1334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7605" h="1334022">
                <a:moveTo>
                  <a:pt x="0" y="1334022"/>
                </a:moveTo>
                <a:lnTo>
                  <a:pt x="2807605" y="0"/>
                </a:lnTo>
                <a:lnTo>
                  <a:pt x="2807605" y="1334022"/>
                </a:lnTo>
                <a:lnTo>
                  <a:pt x="0" y="1334022"/>
                </a:lnTo>
                <a:close/>
              </a:path>
            </a:pathLst>
          </a:custGeom>
          <a:solidFill>
            <a:srgbClr val="8E86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2" name="Titel 1"/>
          <p:cNvSpPr>
            <a:spLocks noGrp="1"/>
          </p:cNvSpPr>
          <p:nvPr userDrawn="1">
            <p:ph type="title" hasCustomPrompt="1"/>
          </p:nvPr>
        </p:nvSpPr>
        <p:spPr>
          <a:xfrm>
            <a:off x="1876431" y="2943992"/>
            <a:ext cx="6512195" cy="2105437"/>
          </a:xfrm>
        </p:spPr>
        <p:txBody>
          <a:bodyPr anchor="t" anchorCtr="0"/>
          <a:lstStyle>
            <a:lvl1pPr>
              <a:defRPr sz="2600">
                <a:solidFill>
                  <a:srgbClr val="005A9B"/>
                </a:solidFill>
              </a:defRPr>
            </a:lvl1pPr>
          </a:lstStyle>
          <a:p>
            <a:r>
              <a:rPr lang="da-DK" dirty="0"/>
              <a:t>Klik og indsæt citat tekst</a:t>
            </a:r>
          </a:p>
        </p:txBody>
      </p:sp>
      <p:sp>
        <p:nvSpPr>
          <p:cNvPr id="3" name="Pladsholder til slidenummer 2"/>
          <p:cNvSpPr>
            <a:spLocks noGrp="1"/>
          </p:cNvSpPr>
          <p:nvPr userDrawn="1"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5" name="Billed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3110" y="2888249"/>
            <a:ext cx="456618" cy="375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342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imaryTextColor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Indsæt overskrift i maksimalt en linje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da-DK" dirty="0"/>
              <a:t>Brug TAB og Shift+TAB til at skifte tekst- og bulletniveau. Stå på ny linje inden du trykker på TAB.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14070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 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ondaryColor"/>
          <p:cNvSpPr/>
          <p:nvPr userDrawn="1"/>
        </p:nvSpPr>
        <p:spPr>
          <a:xfrm>
            <a:off x="0" y="0"/>
            <a:ext cx="12189600" cy="6858000"/>
          </a:xfrm>
          <a:prstGeom prst="rect">
            <a:avLst/>
          </a:prstGeom>
          <a:solidFill>
            <a:srgbClr val="8FCA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8" name="PrimaryColor"/>
          <p:cNvSpPr/>
          <p:nvPr userDrawn="1"/>
        </p:nvSpPr>
        <p:spPr>
          <a:xfrm>
            <a:off x="10899058" y="-1"/>
            <a:ext cx="1292942" cy="3933173"/>
          </a:xfrm>
          <a:custGeom>
            <a:avLst/>
            <a:gdLst>
              <a:gd name="connsiteX0" fmla="*/ 0 w 1290484"/>
              <a:gd name="connsiteY0" fmla="*/ 0 h 3933173"/>
              <a:gd name="connsiteX1" fmla="*/ 1290484 w 1290484"/>
              <a:gd name="connsiteY1" fmla="*/ 0 h 3933173"/>
              <a:gd name="connsiteX2" fmla="*/ 1290484 w 1290484"/>
              <a:gd name="connsiteY2" fmla="*/ 3933173 h 3933173"/>
              <a:gd name="connsiteX3" fmla="*/ 0 w 1290484"/>
              <a:gd name="connsiteY3" fmla="*/ 3933173 h 3933173"/>
              <a:gd name="connsiteX4" fmla="*/ 0 w 1290484"/>
              <a:gd name="connsiteY4" fmla="*/ 0 h 3933173"/>
              <a:gd name="connsiteX0" fmla="*/ 2458 w 1292942"/>
              <a:gd name="connsiteY0" fmla="*/ 0 h 3933173"/>
              <a:gd name="connsiteX1" fmla="*/ 1292942 w 1292942"/>
              <a:gd name="connsiteY1" fmla="*/ 0 h 3933173"/>
              <a:gd name="connsiteX2" fmla="*/ 1292942 w 1292942"/>
              <a:gd name="connsiteY2" fmla="*/ 3933173 h 3933173"/>
              <a:gd name="connsiteX3" fmla="*/ 2458 w 1292942"/>
              <a:gd name="connsiteY3" fmla="*/ 3933173 h 3933173"/>
              <a:gd name="connsiteX4" fmla="*/ 0 w 1292942"/>
              <a:gd name="connsiteY4" fmla="*/ 1140543 h 3933173"/>
              <a:gd name="connsiteX5" fmla="*/ 2458 w 1292942"/>
              <a:gd name="connsiteY5" fmla="*/ 0 h 3933173"/>
              <a:gd name="connsiteX0" fmla="*/ 0 w 1292942"/>
              <a:gd name="connsiteY0" fmla="*/ 1264316 h 4056946"/>
              <a:gd name="connsiteX1" fmla="*/ 1292942 w 1292942"/>
              <a:gd name="connsiteY1" fmla="*/ 123773 h 4056946"/>
              <a:gd name="connsiteX2" fmla="*/ 1292942 w 1292942"/>
              <a:gd name="connsiteY2" fmla="*/ 4056946 h 4056946"/>
              <a:gd name="connsiteX3" fmla="*/ 2458 w 1292942"/>
              <a:gd name="connsiteY3" fmla="*/ 4056946 h 4056946"/>
              <a:gd name="connsiteX4" fmla="*/ 0 w 1292942"/>
              <a:gd name="connsiteY4" fmla="*/ 1264316 h 4056946"/>
              <a:gd name="connsiteX0" fmla="*/ 0 w 1292942"/>
              <a:gd name="connsiteY0" fmla="*/ 1140543 h 3933173"/>
              <a:gd name="connsiteX1" fmla="*/ 1292942 w 1292942"/>
              <a:gd name="connsiteY1" fmla="*/ 0 h 3933173"/>
              <a:gd name="connsiteX2" fmla="*/ 1292942 w 1292942"/>
              <a:gd name="connsiteY2" fmla="*/ 3933173 h 3933173"/>
              <a:gd name="connsiteX3" fmla="*/ 2458 w 1292942"/>
              <a:gd name="connsiteY3" fmla="*/ 3933173 h 3933173"/>
              <a:gd name="connsiteX4" fmla="*/ 0 w 1292942"/>
              <a:gd name="connsiteY4" fmla="*/ 1140543 h 3933173"/>
              <a:gd name="connsiteX0" fmla="*/ 0 w 1292942"/>
              <a:gd name="connsiteY0" fmla="*/ 1140543 h 3933173"/>
              <a:gd name="connsiteX1" fmla="*/ 1292942 w 1292942"/>
              <a:gd name="connsiteY1" fmla="*/ 0 h 3933173"/>
              <a:gd name="connsiteX2" fmla="*/ 1292942 w 1292942"/>
              <a:gd name="connsiteY2" fmla="*/ 3933173 h 3933173"/>
              <a:gd name="connsiteX3" fmla="*/ 0 w 1292942"/>
              <a:gd name="connsiteY3" fmla="*/ 1140543 h 3933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92942" h="3933173">
                <a:moveTo>
                  <a:pt x="0" y="1140543"/>
                </a:moveTo>
                <a:lnTo>
                  <a:pt x="1292942" y="0"/>
                </a:lnTo>
                <a:lnTo>
                  <a:pt x="1292942" y="3933173"/>
                </a:lnTo>
                <a:lnTo>
                  <a:pt x="0" y="1140543"/>
                </a:lnTo>
                <a:close/>
              </a:path>
            </a:pathLst>
          </a:custGeom>
          <a:solidFill>
            <a:srgbClr val="006A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12" name="FourthColor"/>
          <p:cNvSpPr/>
          <p:nvPr userDrawn="1"/>
        </p:nvSpPr>
        <p:spPr>
          <a:xfrm>
            <a:off x="538163" y="2053193"/>
            <a:ext cx="7236777" cy="4804807"/>
          </a:xfrm>
          <a:custGeom>
            <a:avLst/>
            <a:gdLst>
              <a:gd name="connsiteX0" fmla="*/ 0 w 7236777"/>
              <a:gd name="connsiteY0" fmla="*/ 0 h 4804807"/>
              <a:gd name="connsiteX1" fmla="*/ 7236777 w 7236777"/>
              <a:gd name="connsiteY1" fmla="*/ 0 h 4804807"/>
              <a:gd name="connsiteX2" fmla="*/ 7236777 w 7236777"/>
              <a:gd name="connsiteY2" fmla="*/ 4804807 h 4804807"/>
              <a:gd name="connsiteX3" fmla="*/ 0 w 7236777"/>
              <a:gd name="connsiteY3" fmla="*/ 4804807 h 4804807"/>
              <a:gd name="connsiteX4" fmla="*/ 0 w 7236777"/>
              <a:gd name="connsiteY4" fmla="*/ 0 h 4804807"/>
              <a:gd name="connsiteX0" fmla="*/ 0 w 7236777"/>
              <a:gd name="connsiteY0" fmla="*/ 0 h 4804807"/>
              <a:gd name="connsiteX1" fmla="*/ 4911773 w 7236777"/>
              <a:gd name="connsiteY1" fmla="*/ 0 h 4804807"/>
              <a:gd name="connsiteX2" fmla="*/ 7236777 w 7236777"/>
              <a:gd name="connsiteY2" fmla="*/ 0 h 4804807"/>
              <a:gd name="connsiteX3" fmla="*/ 7236777 w 7236777"/>
              <a:gd name="connsiteY3" fmla="*/ 4804807 h 4804807"/>
              <a:gd name="connsiteX4" fmla="*/ 0 w 7236777"/>
              <a:gd name="connsiteY4" fmla="*/ 4804807 h 4804807"/>
              <a:gd name="connsiteX5" fmla="*/ 0 w 7236777"/>
              <a:gd name="connsiteY5" fmla="*/ 0 h 4804807"/>
              <a:gd name="connsiteX0" fmla="*/ 0 w 7236777"/>
              <a:gd name="connsiteY0" fmla="*/ 4804807 h 4804807"/>
              <a:gd name="connsiteX1" fmla="*/ 4911773 w 7236777"/>
              <a:gd name="connsiteY1" fmla="*/ 0 h 4804807"/>
              <a:gd name="connsiteX2" fmla="*/ 7236777 w 7236777"/>
              <a:gd name="connsiteY2" fmla="*/ 0 h 4804807"/>
              <a:gd name="connsiteX3" fmla="*/ 7236777 w 7236777"/>
              <a:gd name="connsiteY3" fmla="*/ 4804807 h 4804807"/>
              <a:gd name="connsiteX4" fmla="*/ 0 w 7236777"/>
              <a:gd name="connsiteY4" fmla="*/ 4804807 h 4804807"/>
              <a:gd name="connsiteX0" fmla="*/ 0 w 7236777"/>
              <a:gd name="connsiteY0" fmla="*/ 4804807 h 4804807"/>
              <a:gd name="connsiteX1" fmla="*/ 4911773 w 7236777"/>
              <a:gd name="connsiteY1" fmla="*/ 0 h 4804807"/>
              <a:gd name="connsiteX2" fmla="*/ 7236777 w 7236777"/>
              <a:gd name="connsiteY2" fmla="*/ 4804807 h 4804807"/>
              <a:gd name="connsiteX3" fmla="*/ 0 w 7236777"/>
              <a:gd name="connsiteY3" fmla="*/ 4804807 h 4804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36777" h="4804807">
                <a:moveTo>
                  <a:pt x="0" y="4804807"/>
                </a:moveTo>
                <a:lnTo>
                  <a:pt x="4911773" y="0"/>
                </a:lnTo>
                <a:lnTo>
                  <a:pt x="7236777" y="4804807"/>
                </a:lnTo>
                <a:lnTo>
                  <a:pt x="0" y="4804807"/>
                </a:lnTo>
                <a:close/>
              </a:path>
            </a:pathLst>
          </a:custGeom>
          <a:solidFill>
            <a:srgbClr val="8E86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2" name="Titel 1"/>
          <p:cNvSpPr>
            <a:spLocks noGrp="1"/>
          </p:cNvSpPr>
          <p:nvPr userDrawn="1">
            <p:ph type="title" hasCustomPrompt="1"/>
          </p:nvPr>
        </p:nvSpPr>
        <p:spPr>
          <a:xfrm>
            <a:off x="3103066" y="2631758"/>
            <a:ext cx="5996330" cy="2105437"/>
          </a:xfrm>
        </p:spPr>
        <p:txBody>
          <a:bodyPr anchor="t" anchorCtr="0"/>
          <a:lstStyle>
            <a:lvl1pPr algn="ctr">
              <a:defRPr sz="26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og indsæt citat tekst</a:t>
            </a:r>
          </a:p>
        </p:txBody>
      </p:sp>
      <p:sp>
        <p:nvSpPr>
          <p:cNvPr id="3" name="Pladsholder til slidenummer 2"/>
          <p:cNvSpPr>
            <a:spLocks noGrp="1"/>
          </p:cNvSpPr>
          <p:nvPr userDrawn="1"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005A9B"/>
                </a:solidFill>
              </a:defRPr>
            </a:lvl1pPr>
          </a:lstStyle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5" name="Billed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2922" y="2068859"/>
            <a:ext cx="456618" cy="375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1460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tnings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ondaryColor"/>
          <p:cNvSpPr/>
          <p:nvPr userDrawn="1"/>
        </p:nvSpPr>
        <p:spPr>
          <a:xfrm>
            <a:off x="0" y="0"/>
            <a:ext cx="12189600" cy="6858000"/>
          </a:xfrm>
          <a:prstGeom prst="rect">
            <a:avLst/>
          </a:prstGeom>
          <a:solidFill>
            <a:srgbClr val="8FCA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6" name="PrimaryColor"/>
          <p:cNvSpPr/>
          <p:nvPr userDrawn="1"/>
        </p:nvSpPr>
        <p:spPr>
          <a:xfrm>
            <a:off x="0" y="1038224"/>
            <a:ext cx="12189600" cy="5819776"/>
          </a:xfrm>
          <a:custGeom>
            <a:avLst/>
            <a:gdLst>
              <a:gd name="connsiteX0" fmla="*/ 0 w 12189600"/>
              <a:gd name="connsiteY0" fmla="*/ 0 h 5819776"/>
              <a:gd name="connsiteX1" fmla="*/ 12189600 w 12189600"/>
              <a:gd name="connsiteY1" fmla="*/ 0 h 5819776"/>
              <a:gd name="connsiteX2" fmla="*/ 12189600 w 12189600"/>
              <a:gd name="connsiteY2" fmla="*/ 5819776 h 5819776"/>
              <a:gd name="connsiteX3" fmla="*/ 0 w 12189600"/>
              <a:gd name="connsiteY3" fmla="*/ 5819776 h 5819776"/>
              <a:gd name="connsiteX4" fmla="*/ 0 w 12189600"/>
              <a:gd name="connsiteY4" fmla="*/ 0 h 5819776"/>
              <a:gd name="connsiteX0" fmla="*/ 0 w 12189600"/>
              <a:gd name="connsiteY0" fmla="*/ 5819776 h 5819776"/>
              <a:gd name="connsiteX1" fmla="*/ 12189600 w 12189600"/>
              <a:gd name="connsiteY1" fmla="*/ 0 h 5819776"/>
              <a:gd name="connsiteX2" fmla="*/ 12189600 w 12189600"/>
              <a:gd name="connsiteY2" fmla="*/ 5819776 h 5819776"/>
              <a:gd name="connsiteX3" fmla="*/ 0 w 12189600"/>
              <a:gd name="connsiteY3" fmla="*/ 5819776 h 5819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89600" h="5819776">
                <a:moveTo>
                  <a:pt x="0" y="5819776"/>
                </a:moveTo>
                <a:lnTo>
                  <a:pt x="12189600" y="0"/>
                </a:lnTo>
                <a:lnTo>
                  <a:pt x="12189600" y="5819776"/>
                </a:lnTo>
                <a:lnTo>
                  <a:pt x="0" y="5819776"/>
                </a:lnTo>
                <a:close/>
              </a:path>
            </a:pathLst>
          </a:custGeom>
          <a:solidFill>
            <a:srgbClr val="006A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3" name="Pladsholder til slidenummer 2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ThirdColor"/>
          <p:cNvSpPr/>
          <p:nvPr userDrawn="1"/>
        </p:nvSpPr>
        <p:spPr>
          <a:xfrm>
            <a:off x="0" y="0"/>
            <a:ext cx="6858000" cy="6858000"/>
          </a:xfrm>
          <a:custGeom>
            <a:avLst/>
            <a:gdLst>
              <a:gd name="connsiteX0" fmla="*/ 0 w 6858000"/>
              <a:gd name="connsiteY0" fmla="*/ 0 h 6858000"/>
              <a:gd name="connsiteX1" fmla="*/ 6858000 w 6858000"/>
              <a:gd name="connsiteY1" fmla="*/ 0 h 6858000"/>
              <a:gd name="connsiteX2" fmla="*/ 6858000 w 6858000"/>
              <a:gd name="connsiteY2" fmla="*/ 6858000 h 6858000"/>
              <a:gd name="connsiteX3" fmla="*/ 0 w 6858000"/>
              <a:gd name="connsiteY3" fmla="*/ 6858000 h 6858000"/>
              <a:gd name="connsiteX4" fmla="*/ 0 w 6858000"/>
              <a:gd name="connsiteY4" fmla="*/ 0 h 6858000"/>
              <a:gd name="connsiteX0" fmla="*/ 0 w 6858000"/>
              <a:gd name="connsiteY0" fmla="*/ 0 h 6858000"/>
              <a:gd name="connsiteX1" fmla="*/ 6858000 w 6858000"/>
              <a:gd name="connsiteY1" fmla="*/ 6858000 h 6858000"/>
              <a:gd name="connsiteX2" fmla="*/ 0 w 6858000"/>
              <a:gd name="connsiteY2" fmla="*/ 6858000 h 6858000"/>
              <a:gd name="connsiteX3" fmla="*/ 0 w 6858000"/>
              <a:gd name="connsiteY3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58000" h="6858000">
                <a:moveTo>
                  <a:pt x="0" y="0"/>
                </a:moveTo>
                <a:lnTo>
                  <a:pt x="6858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EFA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2462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tningsside billede (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slidenummer 2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9" name="AutoShape 4"/>
          <p:cNvSpPr>
            <a:spLocks/>
          </p:cNvSpPr>
          <p:nvPr userDrawn="1"/>
        </p:nvSpPr>
        <p:spPr bwMode="gray">
          <a:xfrm>
            <a:off x="-2765695" y="2289175"/>
            <a:ext cx="2637735" cy="13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300"/>
              </a:spcAft>
              <a:defRPr/>
            </a:pPr>
            <a:r>
              <a:rPr lang="da-DK" altLang="da-DK" sz="1000" b="1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Symbolgrafikken kan skaleres </a:t>
            </a:r>
            <a:br>
              <a:rPr lang="da-DK" altLang="da-DK" sz="1000" b="1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1000" b="1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 flyttes</a:t>
            </a:r>
            <a:r>
              <a:rPr lang="da-DK" altLang="da-DK" sz="1000" b="1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til ønsket position</a:t>
            </a:r>
          </a:p>
          <a:p>
            <a:pPr algn="r">
              <a:spcAft>
                <a:spcPts val="300"/>
              </a:spcAft>
              <a:defRPr/>
            </a:pPr>
            <a:r>
              <a:rPr lang="da-DK" altLang="da-DK" sz="1000" b="1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da-DK" altLang="da-DK" sz="10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Klik på symbolgrafikken, </a:t>
            </a:r>
            <a:br>
              <a:rPr lang="da-DK" altLang="da-DK" sz="10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10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 </a:t>
            </a:r>
            <a:r>
              <a:rPr lang="da-DK" altLang="da-DK" sz="1000" b="1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SHIFT-tasten</a:t>
            </a:r>
            <a:r>
              <a:rPr lang="da-DK" altLang="da-DK" sz="10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nede og </a:t>
            </a:r>
            <a:br>
              <a:rPr lang="da-DK" altLang="da-DK" sz="10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10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træk i et af de fire </a:t>
            </a:r>
            <a:br>
              <a:rPr lang="da-DK" altLang="da-DK" sz="10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1000" b="1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runde hjørnehåndtag.</a:t>
            </a:r>
          </a:p>
          <a:p>
            <a:pPr algn="r">
              <a:spcAft>
                <a:spcPts val="300"/>
              </a:spcAft>
              <a:defRPr/>
            </a:pPr>
            <a:r>
              <a:rPr lang="da-DK" altLang="da-DK" sz="1000" b="1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10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Placér symbolgrafikken </a:t>
            </a:r>
            <a:br>
              <a:rPr lang="da-DK" altLang="da-DK" sz="10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10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 du ønsker </a:t>
            </a:r>
            <a:endParaRPr lang="da-DK" altLang="da-DK" sz="1000" b="0" noProof="1">
              <a:solidFill>
                <a:srgbClr val="4A4E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dsholder til billede 1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89600" cy="6858000"/>
          </a:xfrm>
          <a:solidFill>
            <a:srgbClr val="D2D3D4"/>
          </a:solidFill>
          <a:ln>
            <a:noFill/>
          </a:ln>
        </p:spPr>
        <p:txBody>
          <a:bodyPr tIns="36000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Palatino Linotype" panose="02040502050505030304" pitchFamily="18" charset="0"/>
              <a:buChar char="​"/>
              <a:tabLst/>
              <a:defRPr sz="1800"/>
            </a:lvl1pPr>
          </a:lstStyle>
          <a:p>
            <a:r>
              <a:rPr lang="da-DK" noProof="1"/>
              <a:t>Klik her og indsæt billede via Vælg billeder- eller Rediger-knapperne</a:t>
            </a:r>
          </a:p>
          <a:p>
            <a:endParaRPr lang="da-DK" noProof="1"/>
          </a:p>
        </p:txBody>
      </p:sp>
      <p:sp>
        <p:nvSpPr>
          <p:cNvPr id="8" name="Symbolgrafik"/>
          <p:cNvSpPr>
            <a:spLocks noGrp="1"/>
          </p:cNvSpPr>
          <p:nvPr>
            <p:ph type="body" sz="quarter" idx="13" hasCustomPrompt="1"/>
          </p:nvPr>
        </p:nvSpPr>
        <p:spPr>
          <a:xfrm>
            <a:off x="5623200" y="3448800"/>
            <a:ext cx="6799000" cy="4761057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/>
            </a:lvl1pPr>
          </a:lstStyle>
          <a:p>
            <a:pPr lvl="0"/>
            <a:r>
              <a:rPr lang="da-D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645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slutningsside billede (I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slidenummer 2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SD_ART_Logo"/>
          <p:cNvSpPr/>
          <p:nvPr userDrawn="1"/>
        </p:nvSpPr>
        <p:spPr>
          <a:xfrm>
            <a:off x="10256400" y="6094800"/>
            <a:ext cx="1530000" cy="363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pic>
        <p:nvPicPr>
          <p:cNvPr id="4" name="SD_ART_Logo_bmkArt">
            <a:extLst>
              <a:ext uri="{FF2B5EF4-FFF2-40B4-BE49-F238E27FC236}">
                <a16:creationId xmlns:a16="http://schemas.microsoft.com/office/drawing/2014/main" id="{9A749700-76D7-4A11-A1CE-EAA38A5BC69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6400" y="6088425"/>
            <a:ext cx="1530000" cy="369975"/>
          </a:xfrm>
          <a:prstGeom prst="rect">
            <a:avLst/>
          </a:prstGeom>
        </p:spPr>
      </p:pic>
      <p:sp>
        <p:nvSpPr>
          <p:cNvPr id="6" name="SD_ART_Logo2"/>
          <p:cNvSpPr/>
          <p:nvPr userDrawn="1"/>
        </p:nvSpPr>
        <p:spPr>
          <a:xfrm>
            <a:off x="10753344" y="5544246"/>
            <a:ext cx="103288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7" name="SD_ART_Logo3"/>
          <p:cNvSpPr/>
          <p:nvPr userDrawn="1"/>
        </p:nvSpPr>
        <p:spPr>
          <a:xfrm>
            <a:off x="9757507" y="5860819"/>
            <a:ext cx="2028719" cy="5978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9" name="PrimaryColor"/>
          <p:cNvSpPr txBox="1">
            <a:spLocks/>
          </p:cNvSpPr>
          <p:nvPr userDrawn="1"/>
        </p:nvSpPr>
        <p:spPr>
          <a:xfrm>
            <a:off x="-2666" y="-1"/>
            <a:ext cx="12192266" cy="6870891"/>
          </a:xfrm>
          <a:custGeom>
            <a:avLst/>
            <a:gdLst>
              <a:gd name="connsiteX0" fmla="*/ 0 w 12189600"/>
              <a:gd name="connsiteY0" fmla="*/ 0 h 6858000"/>
              <a:gd name="connsiteX1" fmla="*/ 12189600 w 12189600"/>
              <a:gd name="connsiteY1" fmla="*/ 0 h 6858000"/>
              <a:gd name="connsiteX2" fmla="*/ 12189600 w 12189600"/>
              <a:gd name="connsiteY2" fmla="*/ 6858000 h 6858000"/>
              <a:gd name="connsiteX3" fmla="*/ 0 w 12189600"/>
              <a:gd name="connsiteY3" fmla="*/ 6858000 h 6858000"/>
              <a:gd name="connsiteX4" fmla="*/ 0 w 12189600"/>
              <a:gd name="connsiteY4" fmla="*/ 0 h 6858000"/>
              <a:gd name="connsiteX0" fmla="*/ 2620 w 12192220"/>
              <a:gd name="connsiteY0" fmla="*/ 0 h 6858000"/>
              <a:gd name="connsiteX1" fmla="*/ 12192220 w 12192220"/>
              <a:gd name="connsiteY1" fmla="*/ 0 h 6858000"/>
              <a:gd name="connsiteX2" fmla="*/ 12192220 w 12192220"/>
              <a:gd name="connsiteY2" fmla="*/ 6858000 h 6858000"/>
              <a:gd name="connsiteX3" fmla="*/ 2620 w 12192220"/>
              <a:gd name="connsiteY3" fmla="*/ 6858000 h 6858000"/>
              <a:gd name="connsiteX4" fmla="*/ 0 w 12192220"/>
              <a:gd name="connsiteY4" fmla="*/ 2229669 h 6858000"/>
              <a:gd name="connsiteX5" fmla="*/ 2620 w 12192220"/>
              <a:gd name="connsiteY5" fmla="*/ 0 h 6858000"/>
              <a:gd name="connsiteX0" fmla="*/ 253 w 12189853"/>
              <a:gd name="connsiteY0" fmla="*/ 0 h 6858000"/>
              <a:gd name="connsiteX1" fmla="*/ 12189853 w 12189853"/>
              <a:gd name="connsiteY1" fmla="*/ 0 h 6858000"/>
              <a:gd name="connsiteX2" fmla="*/ 12189853 w 12189853"/>
              <a:gd name="connsiteY2" fmla="*/ 6858000 h 6858000"/>
              <a:gd name="connsiteX3" fmla="*/ 253 w 12189853"/>
              <a:gd name="connsiteY3" fmla="*/ 6858000 h 6858000"/>
              <a:gd name="connsiteX4" fmla="*/ 253 w 12189853"/>
              <a:gd name="connsiteY4" fmla="*/ 2234909 h 6858000"/>
              <a:gd name="connsiteX5" fmla="*/ 253 w 12189853"/>
              <a:gd name="connsiteY5" fmla="*/ 0 h 6858000"/>
              <a:gd name="connsiteX0" fmla="*/ 253 w 12189853"/>
              <a:gd name="connsiteY0" fmla="*/ 0 h 6858000"/>
              <a:gd name="connsiteX1" fmla="*/ 12189853 w 12189853"/>
              <a:gd name="connsiteY1" fmla="*/ 0 h 6858000"/>
              <a:gd name="connsiteX2" fmla="*/ 12189795 w 12189853"/>
              <a:gd name="connsiteY2" fmla="*/ 4441723 h 6858000"/>
              <a:gd name="connsiteX3" fmla="*/ 12189853 w 12189853"/>
              <a:gd name="connsiteY3" fmla="*/ 6858000 h 6858000"/>
              <a:gd name="connsiteX4" fmla="*/ 253 w 12189853"/>
              <a:gd name="connsiteY4" fmla="*/ 6858000 h 6858000"/>
              <a:gd name="connsiteX5" fmla="*/ 253 w 12189853"/>
              <a:gd name="connsiteY5" fmla="*/ 2234909 h 6858000"/>
              <a:gd name="connsiteX6" fmla="*/ 253 w 12189853"/>
              <a:gd name="connsiteY6" fmla="*/ 0 h 6858000"/>
              <a:gd name="connsiteX0" fmla="*/ 253 w 12189853"/>
              <a:gd name="connsiteY0" fmla="*/ 0 h 6860620"/>
              <a:gd name="connsiteX1" fmla="*/ 12189853 w 12189853"/>
              <a:gd name="connsiteY1" fmla="*/ 0 h 6860620"/>
              <a:gd name="connsiteX2" fmla="*/ 12189795 w 12189853"/>
              <a:gd name="connsiteY2" fmla="*/ 4441723 h 6860620"/>
              <a:gd name="connsiteX3" fmla="*/ 11495537 w 12189853"/>
              <a:gd name="connsiteY3" fmla="*/ 6860620 h 6860620"/>
              <a:gd name="connsiteX4" fmla="*/ 253 w 12189853"/>
              <a:gd name="connsiteY4" fmla="*/ 6858000 h 6860620"/>
              <a:gd name="connsiteX5" fmla="*/ 253 w 12189853"/>
              <a:gd name="connsiteY5" fmla="*/ 2234909 h 6860620"/>
              <a:gd name="connsiteX6" fmla="*/ 253 w 12189853"/>
              <a:gd name="connsiteY6" fmla="*/ 0 h 6860620"/>
              <a:gd name="connsiteX0" fmla="*/ 253 w 12195005"/>
              <a:gd name="connsiteY0" fmla="*/ 0 h 6860620"/>
              <a:gd name="connsiteX1" fmla="*/ 12189853 w 12195005"/>
              <a:gd name="connsiteY1" fmla="*/ 0 h 6860620"/>
              <a:gd name="connsiteX2" fmla="*/ 12189795 w 12195005"/>
              <a:gd name="connsiteY2" fmla="*/ 4441723 h 6860620"/>
              <a:gd name="connsiteX3" fmla="*/ 11495537 w 12195005"/>
              <a:gd name="connsiteY3" fmla="*/ 6860620 h 6860620"/>
              <a:gd name="connsiteX4" fmla="*/ 253 w 12195005"/>
              <a:gd name="connsiteY4" fmla="*/ 6858000 h 6860620"/>
              <a:gd name="connsiteX5" fmla="*/ 253 w 12195005"/>
              <a:gd name="connsiteY5" fmla="*/ 2234909 h 6860620"/>
              <a:gd name="connsiteX6" fmla="*/ 253 w 12195005"/>
              <a:gd name="connsiteY6" fmla="*/ 0 h 6860620"/>
              <a:gd name="connsiteX0" fmla="*/ 253 w 12189853"/>
              <a:gd name="connsiteY0" fmla="*/ 0 h 6860620"/>
              <a:gd name="connsiteX1" fmla="*/ 12189853 w 12189853"/>
              <a:gd name="connsiteY1" fmla="*/ 0 h 6860620"/>
              <a:gd name="connsiteX2" fmla="*/ 12189795 w 12189853"/>
              <a:gd name="connsiteY2" fmla="*/ 4441723 h 6860620"/>
              <a:gd name="connsiteX3" fmla="*/ 11495537 w 12189853"/>
              <a:gd name="connsiteY3" fmla="*/ 6860620 h 6860620"/>
              <a:gd name="connsiteX4" fmla="*/ 253 w 12189853"/>
              <a:gd name="connsiteY4" fmla="*/ 6858000 h 6860620"/>
              <a:gd name="connsiteX5" fmla="*/ 253 w 12189853"/>
              <a:gd name="connsiteY5" fmla="*/ 2234909 h 6860620"/>
              <a:gd name="connsiteX6" fmla="*/ 253 w 12189853"/>
              <a:gd name="connsiteY6" fmla="*/ 0 h 6860620"/>
              <a:gd name="connsiteX0" fmla="*/ 253 w 12189853"/>
              <a:gd name="connsiteY0" fmla="*/ 0 h 6863240"/>
              <a:gd name="connsiteX1" fmla="*/ 12189853 w 12189853"/>
              <a:gd name="connsiteY1" fmla="*/ 0 h 6863240"/>
              <a:gd name="connsiteX2" fmla="*/ 12189795 w 12189853"/>
              <a:gd name="connsiteY2" fmla="*/ 4441723 h 6863240"/>
              <a:gd name="connsiteX3" fmla="*/ 8773297 w 12189853"/>
              <a:gd name="connsiteY3" fmla="*/ 6863240 h 6863240"/>
              <a:gd name="connsiteX4" fmla="*/ 253 w 12189853"/>
              <a:gd name="connsiteY4" fmla="*/ 6858000 h 6863240"/>
              <a:gd name="connsiteX5" fmla="*/ 253 w 12189853"/>
              <a:gd name="connsiteY5" fmla="*/ 2234909 h 6863240"/>
              <a:gd name="connsiteX6" fmla="*/ 253 w 12189853"/>
              <a:gd name="connsiteY6" fmla="*/ 0 h 6863240"/>
              <a:gd name="connsiteX0" fmla="*/ 253 w 12189853"/>
              <a:gd name="connsiteY0" fmla="*/ 0 h 6858000"/>
              <a:gd name="connsiteX1" fmla="*/ 12189853 w 12189853"/>
              <a:gd name="connsiteY1" fmla="*/ 0 h 6858000"/>
              <a:gd name="connsiteX2" fmla="*/ 12189795 w 12189853"/>
              <a:gd name="connsiteY2" fmla="*/ 4441723 h 6858000"/>
              <a:gd name="connsiteX3" fmla="*/ 8343607 w 12189853"/>
              <a:gd name="connsiteY3" fmla="*/ 6328748 h 6858000"/>
              <a:gd name="connsiteX4" fmla="*/ 253 w 12189853"/>
              <a:gd name="connsiteY4" fmla="*/ 6858000 h 6858000"/>
              <a:gd name="connsiteX5" fmla="*/ 253 w 12189853"/>
              <a:gd name="connsiteY5" fmla="*/ 2234909 h 6858000"/>
              <a:gd name="connsiteX6" fmla="*/ 253 w 12189853"/>
              <a:gd name="connsiteY6" fmla="*/ 0 h 6858000"/>
              <a:gd name="connsiteX0" fmla="*/ 253 w 12189853"/>
              <a:gd name="connsiteY0" fmla="*/ 0 h 6858000"/>
              <a:gd name="connsiteX1" fmla="*/ 12189853 w 12189853"/>
              <a:gd name="connsiteY1" fmla="*/ 0 h 6858000"/>
              <a:gd name="connsiteX2" fmla="*/ 12189795 w 12189853"/>
              <a:gd name="connsiteY2" fmla="*/ 4441723 h 6858000"/>
              <a:gd name="connsiteX3" fmla="*/ 8335747 w 12189853"/>
              <a:gd name="connsiteY3" fmla="*/ 6331369 h 6858000"/>
              <a:gd name="connsiteX4" fmla="*/ 253 w 12189853"/>
              <a:gd name="connsiteY4" fmla="*/ 6858000 h 6858000"/>
              <a:gd name="connsiteX5" fmla="*/ 253 w 12189853"/>
              <a:gd name="connsiteY5" fmla="*/ 2234909 h 6858000"/>
              <a:gd name="connsiteX6" fmla="*/ 253 w 12189853"/>
              <a:gd name="connsiteY6" fmla="*/ 0 h 6858000"/>
              <a:gd name="connsiteX0" fmla="*/ 253 w 12189853"/>
              <a:gd name="connsiteY0" fmla="*/ 0 h 6858000"/>
              <a:gd name="connsiteX1" fmla="*/ 12189853 w 12189853"/>
              <a:gd name="connsiteY1" fmla="*/ 0 h 6858000"/>
              <a:gd name="connsiteX2" fmla="*/ 12189795 w 12189853"/>
              <a:gd name="connsiteY2" fmla="*/ 4441723 h 6858000"/>
              <a:gd name="connsiteX3" fmla="*/ 8351468 w 12189853"/>
              <a:gd name="connsiteY3" fmla="*/ 6331369 h 6858000"/>
              <a:gd name="connsiteX4" fmla="*/ 253 w 12189853"/>
              <a:gd name="connsiteY4" fmla="*/ 6858000 h 6858000"/>
              <a:gd name="connsiteX5" fmla="*/ 253 w 12189853"/>
              <a:gd name="connsiteY5" fmla="*/ 2234909 h 6858000"/>
              <a:gd name="connsiteX6" fmla="*/ 253 w 12189853"/>
              <a:gd name="connsiteY6" fmla="*/ 0 h 6858000"/>
              <a:gd name="connsiteX0" fmla="*/ 253 w 12189853"/>
              <a:gd name="connsiteY0" fmla="*/ 0 h 6331369"/>
              <a:gd name="connsiteX1" fmla="*/ 12189853 w 12189853"/>
              <a:gd name="connsiteY1" fmla="*/ 0 h 6331369"/>
              <a:gd name="connsiteX2" fmla="*/ 12189795 w 12189853"/>
              <a:gd name="connsiteY2" fmla="*/ 4441723 h 6331369"/>
              <a:gd name="connsiteX3" fmla="*/ 8351468 w 12189853"/>
              <a:gd name="connsiteY3" fmla="*/ 6331369 h 6331369"/>
              <a:gd name="connsiteX4" fmla="*/ 253 w 12189853"/>
              <a:gd name="connsiteY4" fmla="*/ 2234909 h 6331369"/>
              <a:gd name="connsiteX5" fmla="*/ 253 w 12189853"/>
              <a:gd name="connsiteY5" fmla="*/ 0 h 6331369"/>
              <a:gd name="connsiteX0" fmla="*/ 253 w 12189853"/>
              <a:gd name="connsiteY0" fmla="*/ 0 h 6331369"/>
              <a:gd name="connsiteX1" fmla="*/ 12189853 w 12189853"/>
              <a:gd name="connsiteY1" fmla="*/ 0 h 6331369"/>
              <a:gd name="connsiteX2" fmla="*/ 12189795 w 12189853"/>
              <a:gd name="connsiteY2" fmla="*/ 4441723 h 6331369"/>
              <a:gd name="connsiteX3" fmla="*/ 8348848 w 12189853"/>
              <a:gd name="connsiteY3" fmla="*/ 6331369 h 6331369"/>
              <a:gd name="connsiteX4" fmla="*/ 253 w 12189853"/>
              <a:gd name="connsiteY4" fmla="*/ 2234909 h 6331369"/>
              <a:gd name="connsiteX5" fmla="*/ 253 w 12189853"/>
              <a:gd name="connsiteY5" fmla="*/ 0 h 6331369"/>
              <a:gd name="connsiteX0" fmla="*/ 253 w 12189853"/>
              <a:gd name="connsiteY0" fmla="*/ 0 h 6328748"/>
              <a:gd name="connsiteX1" fmla="*/ 12189853 w 12189853"/>
              <a:gd name="connsiteY1" fmla="*/ 0 h 6328748"/>
              <a:gd name="connsiteX2" fmla="*/ 12189795 w 12189853"/>
              <a:gd name="connsiteY2" fmla="*/ 4441723 h 6328748"/>
              <a:gd name="connsiteX3" fmla="*/ 8346228 w 12189853"/>
              <a:gd name="connsiteY3" fmla="*/ 6328748 h 6328748"/>
              <a:gd name="connsiteX4" fmla="*/ 253 w 12189853"/>
              <a:gd name="connsiteY4" fmla="*/ 2234909 h 6328748"/>
              <a:gd name="connsiteX5" fmla="*/ 253 w 12189853"/>
              <a:gd name="connsiteY5" fmla="*/ 0 h 6328748"/>
              <a:gd name="connsiteX0" fmla="*/ 253 w 12189853"/>
              <a:gd name="connsiteY0" fmla="*/ 0 h 6328748"/>
              <a:gd name="connsiteX1" fmla="*/ 12189853 w 12189853"/>
              <a:gd name="connsiteY1" fmla="*/ 0 h 6328748"/>
              <a:gd name="connsiteX2" fmla="*/ 12189795 w 12189853"/>
              <a:gd name="connsiteY2" fmla="*/ 4441723 h 6328748"/>
              <a:gd name="connsiteX3" fmla="*/ 8343847 w 12189853"/>
              <a:gd name="connsiteY3" fmla="*/ 6328748 h 6328748"/>
              <a:gd name="connsiteX4" fmla="*/ 253 w 12189853"/>
              <a:gd name="connsiteY4" fmla="*/ 2234909 h 6328748"/>
              <a:gd name="connsiteX5" fmla="*/ 253 w 12189853"/>
              <a:gd name="connsiteY5" fmla="*/ 0 h 6328748"/>
              <a:gd name="connsiteX0" fmla="*/ 253 w 12189853"/>
              <a:gd name="connsiteY0" fmla="*/ 0 h 6333510"/>
              <a:gd name="connsiteX1" fmla="*/ 12189853 w 12189853"/>
              <a:gd name="connsiteY1" fmla="*/ 0 h 6333510"/>
              <a:gd name="connsiteX2" fmla="*/ 12189795 w 12189853"/>
              <a:gd name="connsiteY2" fmla="*/ 4441723 h 6333510"/>
              <a:gd name="connsiteX3" fmla="*/ 8339085 w 12189853"/>
              <a:gd name="connsiteY3" fmla="*/ 6333510 h 6333510"/>
              <a:gd name="connsiteX4" fmla="*/ 253 w 12189853"/>
              <a:gd name="connsiteY4" fmla="*/ 2234909 h 6333510"/>
              <a:gd name="connsiteX5" fmla="*/ 253 w 12189853"/>
              <a:gd name="connsiteY5" fmla="*/ 0 h 6333510"/>
              <a:gd name="connsiteX0" fmla="*/ 253 w 12189853"/>
              <a:gd name="connsiteY0" fmla="*/ 0 h 6333510"/>
              <a:gd name="connsiteX1" fmla="*/ 12189853 w 12189853"/>
              <a:gd name="connsiteY1" fmla="*/ 0 h 6333510"/>
              <a:gd name="connsiteX2" fmla="*/ 12189795 w 12189853"/>
              <a:gd name="connsiteY2" fmla="*/ 4441723 h 6333510"/>
              <a:gd name="connsiteX3" fmla="*/ 8343848 w 12189853"/>
              <a:gd name="connsiteY3" fmla="*/ 6333510 h 6333510"/>
              <a:gd name="connsiteX4" fmla="*/ 253 w 12189853"/>
              <a:gd name="connsiteY4" fmla="*/ 2234909 h 6333510"/>
              <a:gd name="connsiteX5" fmla="*/ 253 w 12189853"/>
              <a:gd name="connsiteY5" fmla="*/ 0 h 6333510"/>
              <a:gd name="connsiteX0" fmla="*/ 253 w 12189853"/>
              <a:gd name="connsiteY0" fmla="*/ 0 h 6868768"/>
              <a:gd name="connsiteX1" fmla="*/ 12189853 w 12189853"/>
              <a:gd name="connsiteY1" fmla="*/ 0 h 6868768"/>
              <a:gd name="connsiteX2" fmla="*/ 12189795 w 12189853"/>
              <a:gd name="connsiteY2" fmla="*/ 4441723 h 6868768"/>
              <a:gd name="connsiteX3" fmla="*/ 7273331 w 12189853"/>
              <a:gd name="connsiteY3" fmla="*/ 6868768 h 6868768"/>
              <a:gd name="connsiteX4" fmla="*/ 253 w 12189853"/>
              <a:gd name="connsiteY4" fmla="*/ 2234909 h 6868768"/>
              <a:gd name="connsiteX5" fmla="*/ 253 w 12189853"/>
              <a:gd name="connsiteY5" fmla="*/ 0 h 6868768"/>
              <a:gd name="connsiteX0" fmla="*/ 253 w 12189853"/>
              <a:gd name="connsiteY0" fmla="*/ 0 h 7208554"/>
              <a:gd name="connsiteX1" fmla="*/ 12189853 w 12189853"/>
              <a:gd name="connsiteY1" fmla="*/ 0 h 7208554"/>
              <a:gd name="connsiteX2" fmla="*/ 12189795 w 12189853"/>
              <a:gd name="connsiteY2" fmla="*/ 4441723 h 7208554"/>
              <a:gd name="connsiteX3" fmla="*/ 7273331 w 12189853"/>
              <a:gd name="connsiteY3" fmla="*/ 6868768 h 7208554"/>
              <a:gd name="connsiteX4" fmla="*/ 253 w 12189853"/>
              <a:gd name="connsiteY4" fmla="*/ 6806909 h 7208554"/>
              <a:gd name="connsiteX5" fmla="*/ 253 w 12189853"/>
              <a:gd name="connsiteY5" fmla="*/ 0 h 7208554"/>
              <a:gd name="connsiteX0" fmla="*/ 253 w 12189853"/>
              <a:gd name="connsiteY0" fmla="*/ 0 h 6868768"/>
              <a:gd name="connsiteX1" fmla="*/ 12189853 w 12189853"/>
              <a:gd name="connsiteY1" fmla="*/ 0 h 6868768"/>
              <a:gd name="connsiteX2" fmla="*/ 12189795 w 12189853"/>
              <a:gd name="connsiteY2" fmla="*/ 4441723 h 6868768"/>
              <a:gd name="connsiteX3" fmla="*/ 7273331 w 12189853"/>
              <a:gd name="connsiteY3" fmla="*/ 6868768 h 6868768"/>
              <a:gd name="connsiteX4" fmla="*/ 253 w 12189853"/>
              <a:gd name="connsiteY4" fmla="*/ 6806909 h 6868768"/>
              <a:gd name="connsiteX5" fmla="*/ 253 w 12189853"/>
              <a:gd name="connsiteY5" fmla="*/ 0 h 6868768"/>
              <a:gd name="connsiteX0" fmla="*/ 115 w 12189715"/>
              <a:gd name="connsiteY0" fmla="*/ 0 h 6868768"/>
              <a:gd name="connsiteX1" fmla="*/ 12189715 w 12189715"/>
              <a:gd name="connsiteY1" fmla="*/ 0 h 6868768"/>
              <a:gd name="connsiteX2" fmla="*/ 12189657 w 12189715"/>
              <a:gd name="connsiteY2" fmla="*/ 4441723 h 6868768"/>
              <a:gd name="connsiteX3" fmla="*/ 7273193 w 12189715"/>
              <a:gd name="connsiteY3" fmla="*/ 6868768 h 6868768"/>
              <a:gd name="connsiteX4" fmla="*/ 2781 w 12189715"/>
              <a:gd name="connsiteY4" fmla="*/ 6860227 h 6868768"/>
              <a:gd name="connsiteX5" fmla="*/ 115 w 12189715"/>
              <a:gd name="connsiteY5" fmla="*/ 0 h 6868768"/>
              <a:gd name="connsiteX0" fmla="*/ 252 w 12189852"/>
              <a:gd name="connsiteY0" fmla="*/ 0 h 6868768"/>
              <a:gd name="connsiteX1" fmla="*/ 12189852 w 12189852"/>
              <a:gd name="connsiteY1" fmla="*/ 0 h 6868768"/>
              <a:gd name="connsiteX2" fmla="*/ 12189794 w 12189852"/>
              <a:gd name="connsiteY2" fmla="*/ 4441723 h 6868768"/>
              <a:gd name="connsiteX3" fmla="*/ 7273330 w 12189852"/>
              <a:gd name="connsiteY3" fmla="*/ 6868768 h 6868768"/>
              <a:gd name="connsiteX4" fmla="*/ 252 w 12189852"/>
              <a:gd name="connsiteY4" fmla="*/ 6860227 h 6868768"/>
              <a:gd name="connsiteX5" fmla="*/ 252 w 12189852"/>
              <a:gd name="connsiteY5" fmla="*/ 0 h 6868768"/>
              <a:gd name="connsiteX0" fmla="*/ 252 w 12189852"/>
              <a:gd name="connsiteY0" fmla="*/ 0 h 6868768"/>
              <a:gd name="connsiteX1" fmla="*/ 12189852 w 12189852"/>
              <a:gd name="connsiteY1" fmla="*/ 0 h 6868768"/>
              <a:gd name="connsiteX2" fmla="*/ 12189794 w 12189852"/>
              <a:gd name="connsiteY2" fmla="*/ 4441723 h 6868768"/>
              <a:gd name="connsiteX3" fmla="*/ 7262666 w 12189852"/>
              <a:gd name="connsiteY3" fmla="*/ 6868768 h 6868768"/>
              <a:gd name="connsiteX4" fmla="*/ 252 w 12189852"/>
              <a:gd name="connsiteY4" fmla="*/ 6860227 h 6868768"/>
              <a:gd name="connsiteX5" fmla="*/ 252 w 12189852"/>
              <a:gd name="connsiteY5" fmla="*/ 0 h 6868768"/>
              <a:gd name="connsiteX0" fmla="*/ 252 w 12189852"/>
              <a:gd name="connsiteY0" fmla="*/ 0 h 6868768"/>
              <a:gd name="connsiteX1" fmla="*/ 12189852 w 12189852"/>
              <a:gd name="connsiteY1" fmla="*/ 0 h 6868768"/>
              <a:gd name="connsiteX2" fmla="*/ 12189794 w 12189852"/>
              <a:gd name="connsiteY2" fmla="*/ 4441723 h 6868768"/>
              <a:gd name="connsiteX3" fmla="*/ 7262666 w 12189852"/>
              <a:gd name="connsiteY3" fmla="*/ 6868768 h 6868768"/>
              <a:gd name="connsiteX4" fmla="*/ 252 w 12189852"/>
              <a:gd name="connsiteY4" fmla="*/ 6862893 h 6868768"/>
              <a:gd name="connsiteX5" fmla="*/ 252 w 12189852"/>
              <a:gd name="connsiteY5" fmla="*/ 0 h 6868768"/>
              <a:gd name="connsiteX0" fmla="*/ 252 w 12189852"/>
              <a:gd name="connsiteY0" fmla="*/ 0 h 6868768"/>
              <a:gd name="connsiteX1" fmla="*/ 12189852 w 12189852"/>
              <a:gd name="connsiteY1" fmla="*/ 0 h 6868768"/>
              <a:gd name="connsiteX2" fmla="*/ 12189794 w 12189852"/>
              <a:gd name="connsiteY2" fmla="*/ 4441723 h 6868768"/>
              <a:gd name="connsiteX3" fmla="*/ 7262666 w 12189852"/>
              <a:gd name="connsiteY3" fmla="*/ 6868768 h 6868768"/>
              <a:gd name="connsiteX4" fmla="*/ 252 w 12189852"/>
              <a:gd name="connsiteY4" fmla="*/ 6868225 h 6868768"/>
              <a:gd name="connsiteX5" fmla="*/ 252 w 12189852"/>
              <a:gd name="connsiteY5" fmla="*/ 0 h 6868768"/>
              <a:gd name="connsiteX0" fmla="*/ 252 w 12189852"/>
              <a:gd name="connsiteY0" fmla="*/ 0 h 6868768"/>
              <a:gd name="connsiteX1" fmla="*/ 12189852 w 12189852"/>
              <a:gd name="connsiteY1" fmla="*/ 0 h 6868768"/>
              <a:gd name="connsiteX2" fmla="*/ 12189794 w 12189852"/>
              <a:gd name="connsiteY2" fmla="*/ 4441723 h 6868768"/>
              <a:gd name="connsiteX3" fmla="*/ 7262666 w 12189852"/>
              <a:gd name="connsiteY3" fmla="*/ 6868768 h 6868768"/>
              <a:gd name="connsiteX4" fmla="*/ 252 w 12189852"/>
              <a:gd name="connsiteY4" fmla="*/ 6868225 h 6868768"/>
              <a:gd name="connsiteX5" fmla="*/ 252 w 12189852"/>
              <a:gd name="connsiteY5" fmla="*/ 0 h 6868768"/>
              <a:gd name="connsiteX0" fmla="*/ 2666 w 12192266"/>
              <a:gd name="connsiteY0" fmla="*/ 0 h 6870891"/>
              <a:gd name="connsiteX1" fmla="*/ 12192266 w 12192266"/>
              <a:gd name="connsiteY1" fmla="*/ 0 h 6870891"/>
              <a:gd name="connsiteX2" fmla="*/ 12192208 w 12192266"/>
              <a:gd name="connsiteY2" fmla="*/ 4441723 h 6870891"/>
              <a:gd name="connsiteX3" fmla="*/ 7265080 w 12192266"/>
              <a:gd name="connsiteY3" fmla="*/ 6868768 h 6870891"/>
              <a:gd name="connsiteX4" fmla="*/ 0 w 12192266"/>
              <a:gd name="connsiteY4" fmla="*/ 6870891 h 6870891"/>
              <a:gd name="connsiteX5" fmla="*/ 2666 w 12192266"/>
              <a:gd name="connsiteY5" fmla="*/ 0 h 6870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266" h="6870891">
                <a:moveTo>
                  <a:pt x="2666" y="0"/>
                </a:moveTo>
                <a:lnTo>
                  <a:pt x="12192266" y="0"/>
                </a:lnTo>
                <a:cubicBezTo>
                  <a:pt x="12192247" y="1480574"/>
                  <a:pt x="12192227" y="2961149"/>
                  <a:pt x="12192208" y="4441723"/>
                </a:cubicBezTo>
                <a:lnTo>
                  <a:pt x="7265080" y="6868768"/>
                </a:lnTo>
                <a:lnTo>
                  <a:pt x="0" y="6870891"/>
                </a:lnTo>
                <a:cubicBezTo>
                  <a:pt x="873" y="6127668"/>
                  <a:pt x="1793" y="743223"/>
                  <a:pt x="2666" y="0"/>
                </a:cubicBezTo>
                <a:close/>
              </a:path>
            </a:pathLst>
          </a:custGeom>
          <a:solidFill>
            <a:srgbClr val="006A83"/>
          </a:solidFill>
        </p:spPr>
        <p:txBody>
          <a:bodyPr tIns="360000"/>
          <a:lstStyle>
            <a:lvl1pPr marL="0" indent="0" algn="ctr" defTabSz="914400" rtl="0" eaLnBrk="1" latinLnBrk="0" hangingPunct="1">
              <a:lnSpc>
                <a:spcPct val="97000"/>
              </a:lnSpc>
              <a:spcBef>
                <a:spcPts val="600"/>
              </a:spcBef>
              <a:buFont typeface="Palatino Linotype" panose="02040502050505030304" pitchFamily="18" charset="0"/>
              <a:buChar char="​"/>
              <a:defRPr sz="1800" kern="1200">
                <a:solidFill>
                  <a:srgbClr val="005A9B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 typeface="Palatino Linotype" panose="02040502050505030304" pitchFamily="18" charset="0"/>
              <a:buChar char="​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0000" indent="-270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 typeface="Palatino Linotype" panose="02040502050505030304" pitchFamily="18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00" indent="-234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Tx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02000" indent="-198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02000" indent="-198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02000" indent="-198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02000" indent="-198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02000" indent="-198000" algn="l" defTabSz="914400" rtl="0" eaLnBrk="1" latinLnBrk="0" hangingPunct="1">
              <a:lnSpc>
                <a:spcPct val="97000"/>
              </a:lnSpc>
              <a:spcBef>
                <a:spcPts val="60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a-DK" noProof="1"/>
          </a:p>
        </p:txBody>
      </p:sp>
    </p:spTree>
    <p:extLst>
      <p:ext uri="{BB962C8B-B14F-4D97-AF65-F5344CB8AC3E}">
        <p14:creationId xmlns:p14="http://schemas.microsoft.com/office/powerpoint/2010/main" val="1276288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imaryTextColor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Indsæt overskrift i maksimalt en linje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452567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0" y="0"/>
            <a:ext cx="12189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985225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uger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48"/>
          <p:cNvSpPr txBox="1">
            <a:spLocks noChangeArrowheads="1"/>
          </p:cNvSpPr>
          <p:nvPr userDrawn="1"/>
        </p:nvSpPr>
        <p:spPr bwMode="auto">
          <a:xfrm>
            <a:off x="538163" y="1840105"/>
            <a:ext cx="233280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  <a:defRPr/>
            </a:pPr>
            <a:r>
              <a:rPr lang="da-DK" sz="1000" b="1" noProof="1">
                <a:latin typeface="Arial" panose="020B0604020202020204" pitchFamily="34" charset="0"/>
                <a:cs typeface="Arial" panose="020B0604020202020204" pitchFamily="34" charset="0"/>
              </a:rPr>
              <a:t>Brug</a:t>
            </a:r>
            <a:r>
              <a:rPr lang="da-DK" sz="1000" b="1" baseline="0" noProof="1">
                <a:latin typeface="Arial" panose="020B0604020202020204" pitchFamily="34" charset="0"/>
                <a:cs typeface="Arial" panose="020B0604020202020204" pitchFamily="34" charset="0"/>
              </a:rPr>
              <a:t> tekst typografier</a:t>
            </a:r>
            <a:endParaRPr lang="da-DK" sz="1000" b="1" noProof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itle 1"/>
          <p:cNvSpPr txBox="1">
            <a:spLocks/>
          </p:cNvSpPr>
          <p:nvPr userDrawn="1"/>
        </p:nvSpPr>
        <p:spPr>
          <a:xfrm>
            <a:off x="538163" y="549275"/>
            <a:ext cx="10815637" cy="69581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b="1" kern="120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Brugerguide </a:t>
            </a:r>
            <a:r>
              <a:rPr lang="da-DK" sz="32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a-DK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32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Slet før præsentationen anvendes</a:t>
            </a:r>
          </a:p>
        </p:txBody>
      </p:sp>
      <p:sp>
        <p:nvSpPr>
          <p:cNvPr id="14" name="AutoShape 4"/>
          <p:cNvSpPr>
            <a:spLocks/>
          </p:cNvSpPr>
          <p:nvPr userDrawn="1"/>
        </p:nvSpPr>
        <p:spPr bwMode="gray">
          <a:xfrm>
            <a:off x="9587168" y="3572293"/>
            <a:ext cx="2463605" cy="127214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buFont typeface="+mj-lt"/>
              <a:buNone/>
              <a:defRPr/>
            </a:pPr>
            <a: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Hjælpelinjer</a:t>
            </a:r>
          </a:p>
          <a:p>
            <a:pPr eaLnBrk="1" fontAlgn="auto" hangingPunct="1">
              <a:spcBef>
                <a:spcPts val="0"/>
              </a:spcBef>
              <a:spcAft>
                <a:spcPts val="240"/>
              </a:spcAft>
              <a:buFont typeface="+mj-lt"/>
              <a:buNone/>
              <a:defRPr/>
            </a:pPr>
            <a:r>
              <a:rPr 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se hjælpelinjer</a:t>
            </a:r>
          </a:p>
          <a:p>
            <a:pPr eaLnBrk="1" fontAlgn="auto" hangingPunct="1">
              <a:spcBef>
                <a:spcPts val="0"/>
              </a:spcBef>
              <a:spcAft>
                <a:spcPts val="240"/>
              </a:spcAft>
              <a:buFont typeface="+mj-lt"/>
              <a:buNone/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Klik på fanen </a:t>
            </a: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 </a:t>
            </a:r>
            <a:r>
              <a:rPr 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</a:t>
            </a: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sæt hak ved</a:t>
            </a:r>
            <a:r>
              <a:rPr 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Hjælpelinjer</a:t>
            </a:r>
          </a:p>
          <a:p>
            <a:pPr eaLnBrk="1" hangingPunct="1">
              <a:spcBef>
                <a:spcPts val="0"/>
              </a:spcBef>
              <a:spcAft>
                <a:spcPts val="240"/>
              </a:spcAft>
              <a:buFont typeface="+mj-lt"/>
              <a:buNone/>
              <a:defRPr/>
            </a:pPr>
            <a:endParaRPr lang="da-DK" sz="90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spcAft>
                <a:spcPts val="240"/>
              </a:spcAft>
              <a:buFont typeface="+mj-lt"/>
              <a:buNone/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</a:t>
            </a:r>
            <a:r>
              <a:rPr 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 + F9 </a:t>
            </a:r>
            <a:r>
              <a:rPr 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hurtig visning af </a:t>
            </a:r>
            <a:br>
              <a:rPr 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hjælpelinjer</a:t>
            </a:r>
          </a:p>
          <a:p>
            <a:pPr eaLnBrk="1" hangingPunct="1">
              <a:spcBef>
                <a:spcPts val="0"/>
              </a:spcBef>
              <a:spcAft>
                <a:spcPts val="240"/>
              </a:spcAft>
              <a:buFont typeface="+mj-lt"/>
              <a:buNone/>
              <a:defRPr/>
            </a:pPr>
            <a:endParaRPr lang="da-DK" sz="70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48"/>
          <p:cNvSpPr txBox="1">
            <a:spLocks noChangeArrowheads="1"/>
          </p:cNvSpPr>
          <p:nvPr userDrawn="1"/>
        </p:nvSpPr>
        <p:spPr bwMode="auto">
          <a:xfrm>
            <a:off x="9587169" y="1840105"/>
            <a:ext cx="2463605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  <a:defRPr/>
            </a:pPr>
            <a: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justere sidenummerering, </a:t>
            </a:r>
            <a:b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dato og sidefod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</a:t>
            </a:r>
            <a:r>
              <a:rPr lang="da-DK" altLang="da-DK" sz="900" strike="noStrike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a-DK" altLang="da-DK" sz="900" strike="sngStrike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24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Sidehoved og Sidefod</a:t>
            </a:r>
            <a:b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(indtast evt. tekst i sidefod)</a:t>
            </a:r>
          </a:p>
          <a:p>
            <a:pPr eaLnBrk="1" hangingPunct="1">
              <a:spcAft>
                <a:spcPts val="240"/>
              </a:spcAft>
              <a:defRPr/>
            </a:pPr>
            <a:endParaRPr lang="da-DK" sz="90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240"/>
              </a:spcAft>
              <a:defRPr/>
            </a:pPr>
            <a:r>
              <a:rPr 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Anvend på alle </a:t>
            </a:r>
            <a:r>
              <a:rPr 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eller </a:t>
            </a: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Anvend</a:t>
            </a:r>
            <a:r>
              <a:rPr 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hvis </a:t>
            </a:r>
            <a:br>
              <a:rPr 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</a:t>
            </a:r>
            <a:br>
              <a:rPr 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 skal være på et enkelt slide</a:t>
            </a:r>
          </a:p>
          <a:p>
            <a:pPr eaLnBrk="1" hangingPunct="1">
              <a:spcAft>
                <a:spcPts val="240"/>
              </a:spcAft>
              <a:defRPr/>
            </a:pPr>
            <a:endParaRPr lang="da-DK" sz="70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AutoShape 4"/>
          <p:cNvSpPr>
            <a:spLocks/>
          </p:cNvSpPr>
          <p:nvPr userDrawn="1"/>
        </p:nvSpPr>
        <p:spPr bwMode="gray">
          <a:xfrm>
            <a:off x="6914934" y="1840105"/>
            <a:ext cx="2333140" cy="507831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buFont typeface="+mj-lt"/>
              <a:buNone/>
              <a:defRPr/>
            </a:pPr>
            <a: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 billede</a:t>
            </a:r>
          </a:p>
          <a:p>
            <a:pPr eaLnBrk="1" fontAlgn="auto" hangingPunct="1">
              <a:spcBef>
                <a:spcPts val="0"/>
              </a:spcBef>
              <a:spcAft>
                <a:spcPts val="240"/>
              </a:spcAft>
              <a:buFont typeface="+mj-lt"/>
              <a:buNone/>
              <a:defRPr/>
            </a:pPr>
            <a:r>
              <a:rPr 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slides med billedpladsholder, </a:t>
            </a:r>
            <a:br>
              <a:rPr 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ikonet og vælg </a:t>
            </a: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</a:t>
            </a:r>
          </a:p>
        </p:txBody>
      </p:sp>
      <p:sp>
        <p:nvSpPr>
          <p:cNvPr id="22" name="TextBox 12"/>
          <p:cNvSpPr txBox="1">
            <a:spLocks noChangeArrowheads="1"/>
          </p:cNvSpPr>
          <p:nvPr userDrawn="1"/>
        </p:nvSpPr>
        <p:spPr bwMode="auto">
          <a:xfrm>
            <a:off x="6914934" y="2736739"/>
            <a:ext cx="2333140" cy="170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l" eaLnBrk="1" hangingPunct="1">
              <a:spcBef>
                <a:spcPts val="0"/>
              </a:spcBef>
              <a:spcAft>
                <a:spcPts val="600"/>
              </a:spcAft>
              <a:buFontTx/>
              <a:buNone/>
              <a:defRPr/>
            </a:pPr>
            <a: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Beskær billede</a:t>
            </a:r>
          </a:p>
          <a:p>
            <a:pPr algn="l" eaLnBrk="1" hangingPunct="1">
              <a:spcBef>
                <a:spcPts val="0"/>
              </a:spcBef>
              <a:spcAft>
                <a:spcPts val="600"/>
              </a:spcAft>
              <a:buFontTx/>
              <a:buNone/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Beskær</a:t>
            </a:r>
            <a:r>
              <a:rPr 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ændre</a:t>
            </a:r>
            <a:r>
              <a:rPr 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billedets fokus/størrelse</a:t>
            </a: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1" hangingPunct="1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Ønsker du at skalere billedet, så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-knappen nede, mens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strike="noStrike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trækker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billedets hjørner</a:t>
            </a:r>
          </a:p>
          <a:p>
            <a:pPr algn="l" eaLnBrk="1" fontAlgn="auto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</a:t>
            </a:r>
            <a:r>
              <a:rPr 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Hvis du sletter billedet og </a:t>
            </a:r>
            <a:br>
              <a:rPr 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indsætter et nyt, kan billedet lægge </a:t>
            </a:r>
            <a:br>
              <a:rPr 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 foran tekst og grafik. Hvis dette sker, </a:t>
            </a:r>
            <a:br>
              <a:rPr 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højreklik på billedet og vælg </a:t>
            </a: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 bagest</a:t>
            </a: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Box 48"/>
          <p:cNvSpPr txBox="1">
            <a:spLocks noChangeArrowheads="1"/>
          </p:cNvSpPr>
          <p:nvPr userDrawn="1"/>
        </p:nvSpPr>
        <p:spPr bwMode="auto">
          <a:xfrm>
            <a:off x="3871262" y="1835220"/>
            <a:ext cx="246360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  <a:defRPr/>
            </a:pPr>
            <a: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layouts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Hjem</a:t>
            </a:r>
            <a:endParaRPr lang="da-DK" altLang="da-DK" sz="900" b="1" strike="sngStrike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da-DK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alt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menupunktet </a:t>
            </a:r>
            <a:r>
              <a:rPr lang="da-DK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Slide </a:t>
            </a:r>
            <a:r>
              <a:rPr lang="da-DK" alt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br>
              <a:rPr lang="da-DK" alt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da-DK" altLang="da-DK" sz="90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indsætte nyt slide</a:t>
            </a:r>
            <a:endParaRPr lang="da-DK" altLang="da-DK" sz="90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24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da-DK" alt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</a:t>
            </a:r>
            <a:r>
              <a:rPr lang="da-DK" altLang="da-DK" sz="90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ændre dit </a:t>
            </a:r>
            <a:br>
              <a:rPr lang="da-DK" altLang="da-DK" sz="90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nuværende layout til et alternativt</a:t>
            </a:r>
            <a:endParaRPr lang="da-DK" sz="90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AutoShape 4"/>
          <p:cNvSpPr>
            <a:spLocks/>
          </p:cNvSpPr>
          <p:nvPr userDrawn="1"/>
        </p:nvSpPr>
        <p:spPr bwMode="gray">
          <a:xfrm>
            <a:off x="3878141" y="3276574"/>
            <a:ext cx="2333140" cy="861774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buFont typeface="+mj-lt"/>
              <a:buNone/>
              <a:defRPr/>
            </a:pPr>
            <a: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Nulstil slide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da-DK" alt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Klik på fanen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Hjem</a:t>
            </a:r>
            <a:endParaRPr lang="da-DK" altLang="da-DK" sz="900" strike="sngStrike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4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da-DK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alt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</a:t>
            </a:r>
            <a:r>
              <a:rPr lang="da-DK" altLang="da-DK" sz="90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Nulstil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alt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</a:t>
            </a:r>
            <a:r>
              <a:rPr lang="da-DK" altLang="da-DK" sz="90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nulstille </a:t>
            </a:r>
            <a:r>
              <a:rPr lang="da-DK" sz="90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placering, størrelse og formatering af pladsholdere </a:t>
            </a:r>
            <a:br>
              <a:rPr lang="da-DK" sz="90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 layoutets oprindelige design </a:t>
            </a:r>
            <a:endParaRPr lang="da-DK" sz="90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 userDrawn="1"/>
        </p:nvSpPr>
        <p:spPr bwMode="auto">
          <a:xfrm>
            <a:off x="6170613" y="4667918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 dirty="0"/>
          </a:p>
        </p:txBody>
      </p:sp>
      <p:sp>
        <p:nvSpPr>
          <p:cNvPr id="6" name="Rectangle 4"/>
          <p:cNvSpPr>
            <a:spLocks noChangeArrowheads="1"/>
          </p:cNvSpPr>
          <p:nvPr userDrawn="1"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4202545" y="5717371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 dirty="0"/>
          </a:p>
        </p:txBody>
      </p:sp>
      <p:pic>
        <p:nvPicPr>
          <p:cNvPr id="29" name="Billede 2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916609" y="2912438"/>
            <a:ext cx="337400" cy="321707"/>
          </a:xfrm>
          <a:prstGeom prst="rect">
            <a:avLst/>
          </a:prstGeom>
        </p:spPr>
      </p:pic>
      <p:pic>
        <p:nvPicPr>
          <p:cNvPr id="30" name="Billede 29"/>
          <p:cNvPicPr>
            <a:picLocks noChangeAspect="1"/>
          </p:cNvPicPr>
          <p:nvPr userDrawn="1"/>
        </p:nvPicPr>
        <p:blipFill rotWithShape="1">
          <a:blip r:embed="rId3"/>
          <a:srcRect l="2931" r="60888"/>
          <a:stretch/>
        </p:blipFill>
        <p:spPr>
          <a:xfrm>
            <a:off x="5959543" y="2075507"/>
            <a:ext cx="363713" cy="647461"/>
          </a:xfrm>
          <a:prstGeom prst="rect">
            <a:avLst/>
          </a:prstGeom>
        </p:spPr>
      </p:pic>
      <p:pic>
        <p:nvPicPr>
          <p:cNvPr id="31" name="Picture 4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916609" y="2032669"/>
            <a:ext cx="262151" cy="256054"/>
          </a:xfrm>
          <a:prstGeom prst="rect">
            <a:avLst/>
          </a:prstGeom>
        </p:spPr>
      </p:pic>
      <p:pic>
        <p:nvPicPr>
          <p:cNvPr id="32" name="Billede 31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959543" y="2758633"/>
            <a:ext cx="612361" cy="197840"/>
          </a:xfrm>
          <a:prstGeom prst="rect">
            <a:avLst/>
          </a:prstGeom>
        </p:spPr>
      </p:pic>
      <p:pic>
        <p:nvPicPr>
          <p:cNvPr id="33" name="Billede 32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5959543" y="3802370"/>
            <a:ext cx="547241" cy="197798"/>
          </a:xfrm>
          <a:prstGeom prst="rect">
            <a:avLst/>
          </a:prstGeom>
        </p:spPr>
      </p:pic>
      <p:pic>
        <p:nvPicPr>
          <p:cNvPr id="34" name="Billede 33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907825" y="3356020"/>
            <a:ext cx="359695" cy="335309"/>
          </a:xfrm>
          <a:prstGeom prst="rect">
            <a:avLst/>
          </a:prstGeom>
        </p:spPr>
      </p:pic>
      <p:sp>
        <p:nvSpPr>
          <p:cNvPr id="39" name="AutoShape 4"/>
          <p:cNvSpPr>
            <a:spLocks/>
          </p:cNvSpPr>
          <p:nvPr userDrawn="1"/>
        </p:nvSpPr>
        <p:spPr bwMode="gray">
          <a:xfrm>
            <a:off x="538163" y="2951688"/>
            <a:ext cx="2365141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600"/>
              </a:spcAft>
              <a:defRPr/>
            </a:pPr>
            <a:r>
              <a:rPr lang="da-DK" altLang="da-DK" sz="1000" b="1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Tekst og punktopstilling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Efter</a:t>
            </a:r>
            <a:r>
              <a:rPr lang="da-DK" altLang="da-DK" sz="90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indsættelse af underoverskrift, </a:t>
            </a:r>
            <a:br>
              <a:rPr lang="da-DK" altLang="da-DK" sz="90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da-DK" altLang="da-DK" sz="90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</a:t>
            </a:r>
            <a:r>
              <a:rPr lang="da-DK" altLang="da-DK" sz="90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på </a:t>
            </a:r>
            <a:r>
              <a:rPr lang="da-DK" altLang="da-DK" sz="900" b="1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r>
              <a:rPr lang="da-DK" altLang="da-DK" sz="90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først, derefter </a:t>
            </a:r>
            <a:r>
              <a:rPr lang="da-DK" altLang="da-DK" sz="900" b="1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altLang="da-DK" sz="90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-tasten én gang for at hoppe til almindelig tekst</a:t>
            </a:r>
          </a:p>
          <a:p>
            <a:pPr algn="l">
              <a:spcAft>
                <a:spcPts val="600"/>
              </a:spcAft>
              <a:defRPr/>
            </a:pPr>
            <a:r>
              <a:rPr lang="da-DK" altLang="da-DK" sz="90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</a:t>
            </a:r>
            <a:r>
              <a:rPr lang="da-DK" altLang="da-DK" sz="900" b="1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altLang="da-DK" sz="90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-tasten</a:t>
            </a:r>
            <a:r>
              <a:rPr lang="da-DK" altLang="da-DK" sz="90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én gang til for at få </a:t>
            </a:r>
            <a:r>
              <a:rPr lang="da-DK" altLang="da-DK" sz="90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Niveau 3-5</a:t>
            </a:r>
            <a:r>
              <a:rPr lang="da-DK" altLang="da-DK" sz="900" b="1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da-DK" altLang="da-DK" sz="900" b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Punktopstilling</a:t>
            </a:r>
            <a:r>
              <a:rPr lang="da-DK" altLang="da-DK" sz="90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da-DK" altLang="da-DK" sz="900" b="1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SHIFT+TAB</a:t>
            </a:r>
            <a:r>
              <a:rPr lang="da-DK" altLang="da-DK" sz="900" b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-tasterne for at hoppe tilbage i niveauerne</a:t>
            </a:r>
            <a:endParaRPr lang="da-DK" altLang="da-DK" sz="900" b="1" noProof="1">
              <a:solidFill>
                <a:srgbClr val="4A4E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Aft>
                <a:spcPts val="600"/>
              </a:spcAft>
              <a:defRPr/>
            </a:pPr>
            <a:r>
              <a:rPr lang="da-DK" altLang="da-DK" sz="90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Ønsker du at </a:t>
            </a:r>
            <a:r>
              <a:rPr lang="da-DK" altLang="da-DK" sz="900" b="1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starte med bullet </a:t>
            </a:r>
            <a:r>
              <a:rPr lang="da-DK" altLang="da-DK" sz="90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niveau, </a:t>
            </a:r>
            <a:br>
              <a:rPr lang="da-DK" altLang="da-DK" sz="90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i</a:t>
            </a:r>
            <a:r>
              <a:rPr lang="da-DK" altLang="da-DK" sz="90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pladsholderen og klik </a:t>
            </a:r>
            <a:r>
              <a:rPr lang="da-DK" altLang="da-DK" sz="900" b="1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altLang="da-DK" sz="90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gange.</a:t>
            </a:r>
          </a:p>
          <a:p>
            <a:pPr algn="l">
              <a:spcAft>
                <a:spcPts val="600"/>
              </a:spcAft>
              <a:defRPr/>
            </a:pPr>
            <a:r>
              <a:rPr lang="da-DK" altLang="da-DK" sz="90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kan </a:t>
            </a:r>
            <a:r>
              <a:rPr lang="da-DK" altLang="da-DK" sz="900" b="1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Forøg og Formindsk listeniveau </a:t>
            </a:r>
            <a:r>
              <a:rPr lang="da-DK" altLang="da-DK" sz="90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bruges til at hoppe mellem </a:t>
            </a:r>
            <a:br>
              <a:rPr lang="da-DK" altLang="da-DK" sz="90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tekst-typografierne</a:t>
            </a:r>
          </a:p>
        </p:txBody>
      </p:sp>
      <p:grpSp>
        <p:nvGrpSpPr>
          <p:cNvPr id="3" name="Group 2"/>
          <p:cNvGrpSpPr/>
          <p:nvPr userDrawn="1"/>
        </p:nvGrpSpPr>
        <p:grpSpPr>
          <a:xfrm>
            <a:off x="2651441" y="4755409"/>
            <a:ext cx="927684" cy="196850"/>
            <a:chOff x="-1055644" y="4420473"/>
            <a:chExt cx="927684" cy="196850"/>
          </a:xfrm>
        </p:grpSpPr>
        <p:grpSp>
          <p:nvGrpSpPr>
            <p:cNvPr id="40" name="Gruppe 3"/>
            <p:cNvGrpSpPr>
              <a:grpSpLocks/>
            </p:cNvGrpSpPr>
            <p:nvPr userDrawn="1"/>
          </p:nvGrpSpPr>
          <p:grpSpPr bwMode="auto">
            <a:xfrm>
              <a:off x="-1055644" y="4420473"/>
              <a:ext cx="419099" cy="196850"/>
              <a:chOff x="2003715" y="2630782"/>
              <a:chExt cx="417987" cy="196850"/>
            </a:xfrm>
          </p:grpSpPr>
          <p:pic>
            <p:nvPicPr>
              <p:cNvPr id="44" name="Billede 5"/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03715" y="2630782"/>
                <a:ext cx="412750" cy="196850"/>
              </a:xfrm>
              <a:prstGeom prst="rect">
                <a:avLst/>
              </a:prstGeom>
              <a:noFill/>
              <a:ln w="3175">
                <a:solidFill>
                  <a:schemeClr val="tx1">
                    <a:lumMod val="20000"/>
                    <a:lumOff val="80000"/>
                  </a:schemeClr>
                </a:solidFill>
                <a:miter lim="800000"/>
                <a:headEnd/>
                <a:tailEnd/>
              </a:ln>
              <a:effectLst>
                <a:outerShdw blurRad="25400" dist="25400" dir="2700000" algn="tl" rotWithShape="0">
                  <a:prstClr val="black">
                    <a:alpha val="3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5" name="Rounded Rectangle 12"/>
              <p:cNvSpPr/>
              <p:nvPr/>
            </p:nvSpPr>
            <p:spPr bwMode="auto">
              <a:xfrm>
                <a:off x="2225374" y="2641895"/>
                <a:ext cx="196328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HelveticaNeueLT Std Lt Cn" pitchFamily="34" charset="0"/>
                </a:endParaRPr>
              </a:p>
            </p:txBody>
          </p:sp>
        </p:grpSp>
        <p:grpSp>
          <p:nvGrpSpPr>
            <p:cNvPr id="41" name="Gruppe 2"/>
            <p:cNvGrpSpPr>
              <a:grpSpLocks/>
            </p:cNvGrpSpPr>
            <p:nvPr userDrawn="1"/>
          </p:nvGrpSpPr>
          <p:grpSpPr bwMode="auto">
            <a:xfrm>
              <a:off x="-540710" y="4420473"/>
              <a:ext cx="412750" cy="196850"/>
              <a:chOff x="2535866" y="3062017"/>
              <a:chExt cx="413649" cy="196850"/>
            </a:xfrm>
          </p:grpSpPr>
          <p:pic>
            <p:nvPicPr>
              <p:cNvPr id="42" name="Billede 6"/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44703" y="3062017"/>
                <a:ext cx="404812" cy="196850"/>
              </a:xfrm>
              <a:prstGeom prst="rect">
                <a:avLst/>
              </a:prstGeom>
              <a:noFill/>
              <a:ln w="3175">
                <a:solidFill>
                  <a:schemeClr val="tx1">
                    <a:lumMod val="20000"/>
                    <a:lumOff val="80000"/>
                  </a:schemeClr>
                </a:solidFill>
                <a:miter lim="800000"/>
                <a:headEnd/>
                <a:tailEnd/>
              </a:ln>
              <a:effectLst>
                <a:outerShdw blurRad="25400" dist="25400" dir="2700000" algn="tl" rotWithShape="0">
                  <a:prstClr val="black">
                    <a:alpha val="30000"/>
                  </a:prst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3" name="Rounded Rectangle 12"/>
              <p:cNvSpPr/>
              <p:nvPr/>
            </p:nvSpPr>
            <p:spPr bwMode="auto">
              <a:xfrm>
                <a:off x="2535866" y="3073130"/>
                <a:ext cx="197279" cy="17462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da-DK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HelveticaNeueLT Std Lt Cn" pitchFamily="34" charset="0"/>
                </a:endParaRPr>
              </a:p>
            </p:txBody>
          </p:sp>
        </p:grpSp>
      </p:grpSp>
      <p:grpSp>
        <p:nvGrpSpPr>
          <p:cNvPr id="23" name="Gruppe 12"/>
          <p:cNvGrpSpPr/>
          <p:nvPr userDrawn="1"/>
        </p:nvGrpSpPr>
        <p:grpSpPr>
          <a:xfrm>
            <a:off x="2463844" y="5352689"/>
            <a:ext cx="1271521" cy="972590"/>
            <a:chOff x="-1399481" y="5645123"/>
            <a:chExt cx="1271521" cy="972590"/>
          </a:xfrm>
        </p:grpSpPr>
        <p:pic>
          <p:nvPicPr>
            <p:cNvPr id="25" name="Billede 3"/>
            <p:cNvPicPr>
              <a:picLocks noChangeAspect="1"/>
            </p:cNvPicPr>
            <p:nvPr userDrawn="1"/>
          </p:nvPicPr>
          <p:blipFill rotWithShape="1">
            <a:blip r:embed="rId10"/>
            <a:srcRect b="49467"/>
            <a:stretch/>
          </p:blipFill>
          <p:spPr>
            <a:xfrm>
              <a:off x="-1296624" y="5718302"/>
              <a:ext cx="1168664" cy="899411"/>
            </a:xfrm>
            <a:prstGeom prst="rect">
              <a:avLst/>
            </a:prstGeom>
          </p:spPr>
        </p:pic>
        <p:pic>
          <p:nvPicPr>
            <p:cNvPr id="35" name="Billede 4"/>
            <p:cNvPicPr>
              <a:picLocks noChangeAspect="1"/>
            </p:cNvPicPr>
            <p:nvPr userDrawn="1"/>
          </p:nvPicPr>
          <p:blipFill>
            <a:blip r:embed="rId11"/>
            <a:stretch>
              <a:fillRect/>
            </a:stretch>
          </p:blipFill>
          <p:spPr>
            <a:xfrm>
              <a:off x="-1399481" y="5645123"/>
              <a:ext cx="323810" cy="209524"/>
            </a:xfrm>
            <a:prstGeom prst="rect">
              <a:avLst/>
            </a:prstGeom>
          </p:spPr>
        </p:pic>
        <p:sp>
          <p:nvSpPr>
            <p:cNvPr id="36" name="Afrundet rektangel 5"/>
            <p:cNvSpPr/>
            <p:nvPr userDrawn="1"/>
          </p:nvSpPr>
          <p:spPr>
            <a:xfrm>
              <a:off x="-833395" y="5983551"/>
              <a:ext cx="705435" cy="165716"/>
            </a:xfrm>
            <a:prstGeom prst="roundRect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/>
            <a:lstStyle/>
            <a:p>
              <a:pPr algn="ctr">
                <a:lnSpc>
                  <a:spcPct val="90000"/>
                </a:lnSpc>
              </a:pPr>
              <a:endParaRPr lang="da-DK" dirty="0">
                <a:latin typeface="Palatino Linotype" panose="02040502050505030304" pitchFamily="18" charset="0"/>
              </a:endParaRPr>
            </a:p>
          </p:txBody>
        </p:sp>
        <p:cxnSp>
          <p:nvCxnSpPr>
            <p:cNvPr id="37" name="Lige forbindelse 8"/>
            <p:cNvCxnSpPr>
              <a:stCxn id="25" idx="1"/>
            </p:cNvCxnSpPr>
            <p:nvPr userDrawn="1"/>
          </p:nvCxnSpPr>
          <p:spPr>
            <a:xfrm>
              <a:off x="-1296624" y="6168008"/>
              <a:ext cx="1168664" cy="389631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Lige forbindelse 29"/>
            <p:cNvCxnSpPr>
              <a:endCxn id="25" idx="3"/>
            </p:cNvCxnSpPr>
            <p:nvPr userDrawn="1"/>
          </p:nvCxnSpPr>
          <p:spPr>
            <a:xfrm flipV="1">
              <a:off x="-1296624" y="6168008"/>
              <a:ext cx="1168664" cy="389631"/>
            </a:xfrm>
            <a:prstGeom prst="line">
              <a:avLst/>
            </a:prstGeom>
            <a:ln w="57150" cap="rnd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 Placeholder 2"/>
          <p:cNvSpPr txBox="1">
            <a:spLocks/>
          </p:cNvSpPr>
          <p:nvPr userDrawn="1"/>
        </p:nvSpPr>
        <p:spPr>
          <a:xfrm>
            <a:off x="538163" y="2074617"/>
            <a:ext cx="3063681" cy="7757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Palatino Linotype" panose="02040502050505030304" pitchFamily="18" charset="0"/>
              <a:buChar char="​"/>
              <a:defRPr sz="2600" kern="1200">
                <a:solidFill>
                  <a:srgbClr val="005A9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Palatino Linotype" panose="02040502050505030304" pitchFamily="18" charset="0"/>
              <a:buChar char="​"/>
              <a:defRPr sz="26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270000" indent="-27000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Palatino Linotype" panose="02040502050505030304" pitchFamily="18" charset="0"/>
              <a:buChar char="•"/>
              <a:defRPr sz="26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504000" indent="-23400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Tx/>
              <a:buChar char="•"/>
              <a:defRPr sz="22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702000" indent="-19800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702000" indent="-19800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02000" indent="-19800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02000" indent="-19800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02000" indent="-19800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Tx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7000"/>
              </a:lnSpc>
            </a:pPr>
            <a:r>
              <a:rPr lang="da-DK" sz="1000" noProof="1"/>
              <a:t>Første niveau = Underoverskrift (farvet)</a:t>
            </a:r>
          </a:p>
          <a:p>
            <a:pPr lvl="1">
              <a:lnSpc>
                <a:spcPct val="97000"/>
              </a:lnSpc>
            </a:pPr>
            <a:r>
              <a:rPr lang="da-DK" sz="1000" noProof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Andet niveau = Almindelig tekst (grå)</a:t>
            </a:r>
          </a:p>
          <a:p>
            <a:pPr marL="108000" lvl="2" indent="-108000">
              <a:lnSpc>
                <a:spcPct val="97000"/>
              </a:lnSpc>
            </a:pPr>
            <a:r>
              <a:rPr lang="da-DK" sz="1000" noProof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Tredje niveau = Bullet niveau (grå)</a:t>
            </a:r>
          </a:p>
          <a:p>
            <a:pPr marL="216000" lvl="3" indent="-108000">
              <a:lnSpc>
                <a:spcPct val="97000"/>
              </a:lnSpc>
            </a:pPr>
            <a:r>
              <a:rPr lang="da-DK" sz="1000" noProof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Fjerde niveau = Bullet niveau</a:t>
            </a:r>
          </a:p>
          <a:p>
            <a:pPr marL="324000" lvl="4" indent="-108000">
              <a:lnSpc>
                <a:spcPct val="97000"/>
              </a:lnSpc>
            </a:pPr>
            <a:r>
              <a:rPr lang="da-DK" sz="1000" noProof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Femte niveau = Bullet niveau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550255" y="5348722"/>
            <a:ext cx="2915259" cy="121725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da-DK" altLang="da-DK" sz="1000" b="1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ny tekst farve til </a:t>
            </a:r>
            <a:br>
              <a:rPr lang="da-DK" altLang="da-DK" sz="1000" b="1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1000" b="1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underoverskrift</a:t>
            </a:r>
          </a:p>
          <a:p>
            <a:pPr algn="l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Markér</a:t>
            </a:r>
            <a:r>
              <a:rPr lang="da-DK" altLang="da-DK" sz="9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teksten og vælg ny farve </a:t>
            </a:r>
            <a:br>
              <a:rPr lang="da-DK" altLang="da-DK" sz="9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</a:t>
            </a:r>
            <a:r>
              <a:rPr lang="da-DK" altLang="da-DK" sz="900" b="1" i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Skiftfarve</a:t>
            </a:r>
            <a:r>
              <a:rPr lang="da-DK" altLang="da-DK" sz="900" b="0" baseline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-knappen</a:t>
            </a:r>
            <a:endParaRPr lang="da-DK" altLang="da-DK" sz="900" b="0" noProof="1">
              <a:solidFill>
                <a:srgbClr val="4A4E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mellem Farve 1-6 </a:t>
            </a:r>
            <a:br>
              <a:rPr lang="da-DK" altLang="da-DK" sz="900" b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rgbClr val="4A4E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 KABs farveskema</a:t>
            </a:r>
          </a:p>
          <a:p>
            <a:pPr algn="l">
              <a:lnSpc>
                <a:spcPct val="90000"/>
              </a:lnSpc>
            </a:pPr>
            <a:endParaRPr lang="da-DK" sz="900" dirty="0" err="1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55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dhold +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condaryColor"/>
          <p:cNvSpPr/>
          <p:nvPr userDrawn="1"/>
        </p:nvSpPr>
        <p:spPr>
          <a:xfrm>
            <a:off x="7258050" y="4451477"/>
            <a:ext cx="4935600" cy="2406523"/>
          </a:xfrm>
          <a:prstGeom prst="triangle">
            <a:avLst>
              <a:gd name="adj" fmla="val 100000"/>
            </a:avLst>
          </a:prstGeom>
          <a:solidFill>
            <a:srgbClr val="D2D3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2" name="PrimaryTextColor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Indsæt overskrift i maksimalt en linje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40000" y="1422400"/>
            <a:ext cx="11109600" cy="4892675"/>
          </a:xfrm>
        </p:spPr>
        <p:txBody>
          <a:bodyPr/>
          <a:lstStyle/>
          <a:p>
            <a:pPr lvl="0"/>
            <a:r>
              <a:rPr lang="da-DK" dirty="0"/>
              <a:t>Brug TAB og Shift+TAB til at skifte tekst- og bulletniveau. Stå på ny linje inden du trykker på TAB.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1" name="Pladsholder til slidenumm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92142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40000" y="1422400"/>
            <a:ext cx="5220000" cy="4892673"/>
          </a:xfrm>
        </p:spPr>
        <p:txBody>
          <a:bodyPr/>
          <a:lstStyle/>
          <a:p>
            <a:pPr lvl="0"/>
            <a:r>
              <a:rPr lang="da-DK" dirty="0"/>
              <a:t>Brug TAB og Shift+TAB til at skifte tekst- og bulletniveau. Stå på ny linje inden du trykker på TAB.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427960" y="1422401"/>
            <a:ext cx="5221114" cy="4892672"/>
          </a:xfrm>
        </p:spPr>
        <p:txBody>
          <a:bodyPr/>
          <a:lstStyle/>
          <a:p>
            <a:pPr lvl="0"/>
            <a:r>
              <a:rPr lang="da-DK" dirty="0"/>
              <a:t>Brug TAB og Shift+TAB til at skifte tekst- og bulletniveau. Stå på ny linje inden du trykker på TAB.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2" name="Pladsholder til slidenumm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5" name="PrimaryTextColor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Indsæt overskrift i maksimalt en linje</a:t>
            </a:r>
          </a:p>
        </p:txBody>
      </p:sp>
    </p:spTree>
    <p:extLst>
      <p:ext uri="{BB962C8B-B14F-4D97-AF65-F5344CB8AC3E}">
        <p14:creationId xmlns:p14="http://schemas.microsoft.com/office/powerpoint/2010/main" val="6461042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4044" userDrawn="1">
          <p15:clr>
            <a:srgbClr val="FBAE40"/>
          </p15:clr>
        </p15:guide>
        <p15:guide id="3" pos="3636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uden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slide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9999" y="1422400"/>
            <a:ext cx="11109075" cy="4892675"/>
          </a:xfrm>
        </p:spPr>
        <p:txBody>
          <a:bodyPr/>
          <a:lstStyle/>
          <a:p>
            <a:pPr lvl="0"/>
            <a:r>
              <a:rPr lang="da-DK" dirty="0"/>
              <a:t>Brug TAB og Shift+TAB til at skifte tekst- og bulletniveau. Stå på ny linje inden du trykker på TAB.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2518537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+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dsholder til billede 13"/>
          <p:cNvSpPr>
            <a:spLocks noGrp="1"/>
          </p:cNvSpPr>
          <p:nvPr>
            <p:ph type="pic" sz="quarter" idx="12" hasCustomPrompt="1"/>
          </p:nvPr>
        </p:nvSpPr>
        <p:spPr>
          <a:xfrm>
            <a:off x="6427961" y="1422400"/>
            <a:ext cx="5221114" cy="4892675"/>
          </a:xfrm>
          <a:solidFill>
            <a:srgbClr val="D2D3D4"/>
          </a:solidFill>
        </p:spPr>
        <p:txBody>
          <a:bodyPr lIns="360000" tIns="360000" rIns="360000"/>
          <a:lstStyle>
            <a:lvl1pPr algn="ctr">
              <a:defRPr sz="1800"/>
            </a:lvl1pPr>
          </a:lstStyle>
          <a:p>
            <a:r>
              <a:rPr lang="da-DK" noProof="1"/>
              <a:t>Klik her og indsæt billede via Vælg billeder- eller Rediger-knapperne</a:t>
            </a:r>
          </a:p>
          <a:p>
            <a:endParaRPr lang="da-DK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40000" y="1422400"/>
            <a:ext cx="5220000" cy="4892675"/>
          </a:xfrm>
        </p:spPr>
        <p:txBody>
          <a:bodyPr/>
          <a:lstStyle/>
          <a:p>
            <a:pPr lvl="0"/>
            <a:r>
              <a:rPr lang="da-DK" dirty="0"/>
              <a:t>Brug TAB og Shift+TAB til at skifte tekst- og bulletniveau. Stå på ny linje inden du trykker på TAB.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2" name="Pladsholder til slidenumm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662935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636" userDrawn="1">
          <p15:clr>
            <a:srgbClr val="FBAE40"/>
          </p15:clr>
        </p15:guide>
        <p15:guide id="3" pos="4044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med tekst (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vid baggrund"/>
          <p:cNvSpPr/>
          <p:nvPr userDrawn="1"/>
        </p:nvSpPr>
        <p:spPr>
          <a:xfrm>
            <a:off x="0" y="0"/>
            <a:ext cx="12189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6" name="Pladsholder til billede 2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89600" cy="6858000"/>
          </a:xfrm>
          <a:solidFill>
            <a:srgbClr val="D2D3D4"/>
          </a:solidFill>
        </p:spPr>
        <p:txBody>
          <a:bodyPr tIns="792000" anchor="ctr" anchorCtr="0"/>
          <a:lstStyle>
            <a:lvl1pPr algn="ctr">
              <a:buNone/>
              <a:defRPr sz="1800"/>
            </a:lvl1pPr>
          </a:lstStyle>
          <a:p>
            <a:r>
              <a:rPr lang="da-DK" noProof="1"/>
              <a:t>Klik her og indsæt billede via Vælg billeder- eller Rediger-knapperne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9835499" y="4815191"/>
            <a:ext cx="2358027" cy="2042809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00"/>
              <a:gd name="connsiteY0" fmla="*/ 5534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5534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5534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5534"/>
                </a:lnTo>
                <a:close/>
              </a:path>
            </a:pathLst>
          </a:custGeom>
          <a:solidFill>
            <a:schemeClr val="bg1"/>
          </a:solidFill>
        </p:spPr>
        <p:txBody>
          <a:bodyPr lIns="180000" rIns="216000" bIns="216000" anchor="b" anchorCtr="0">
            <a:normAutofit/>
          </a:bodyPr>
          <a:lstStyle>
            <a:lvl1pPr algn="r">
              <a:defRPr sz="16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da-DK" dirty="0"/>
              <a:t>Indsæt kort  billedtekst, vælg evt. ny fyldfarve</a:t>
            </a:r>
          </a:p>
        </p:txBody>
      </p:sp>
      <p:sp>
        <p:nvSpPr>
          <p:cNvPr id="3" name="Pladsholder til diasnummer 2" hidden="1"/>
          <p:cNvSpPr>
            <a:spLocks noGrp="1"/>
          </p:cNvSpPr>
          <p:nvPr>
            <p:ph type="sldNum" sz="quarter" idx="10"/>
          </p:nvPr>
        </p:nvSpPr>
        <p:spPr>
          <a:xfrm>
            <a:off x="9778663" y="6948673"/>
            <a:ext cx="1872000" cy="241200"/>
          </a:xfrm>
        </p:spPr>
        <p:txBody>
          <a:bodyPr/>
          <a:lstStyle>
            <a:lvl1pPr>
              <a:defRPr sz="100"/>
            </a:lvl1pPr>
          </a:lstStyle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20009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med tekst (I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vid baggrund"/>
          <p:cNvSpPr/>
          <p:nvPr userDrawn="1"/>
        </p:nvSpPr>
        <p:spPr>
          <a:xfrm>
            <a:off x="0" y="0"/>
            <a:ext cx="12189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6" name="Pladsholder til billede 2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89600" cy="6858000"/>
          </a:xfrm>
          <a:solidFill>
            <a:srgbClr val="D2D3D4"/>
          </a:solidFill>
        </p:spPr>
        <p:txBody>
          <a:bodyPr tIns="792000" anchor="ctr" anchorCtr="0"/>
          <a:lstStyle>
            <a:lvl1pPr algn="ctr">
              <a:buNone/>
              <a:defRPr sz="1800"/>
            </a:lvl1pPr>
          </a:lstStyle>
          <a:p>
            <a:r>
              <a:rPr lang="da-DK" noProof="1"/>
              <a:t>Klik her og indsæt billede via Vælg billeder- eller Rediger-knapperne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" y="0"/>
            <a:ext cx="2358000" cy="2008253"/>
          </a:xfrm>
          <a:custGeom>
            <a:avLst/>
            <a:gdLst>
              <a:gd name="connsiteX0" fmla="*/ 0 w 2341265"/>
              <a:gd name="connsiteY0" fmla="*/ 0 h 2042809"/>
              <a:gd name="connsiteX1" fmla="*/ 2341265 w 2341265"/>
              <a:gd name="connsiteY1" fmla="*/ 0 h 2042809"/>
              <a:gd name="connsiteX2" fmla="*/ 2341265 w 2341265"/>
              <a:gd name="connsiteY2" fmla="*/ 2042809 h 2042809"/>
              <a:gd name="connsiteX3" fmla="*/ 0 w 2341265"/>
              <a:gd name="connsiteY3" fmla="*/ 2042809 h 2042809"/>
              <a:gd name="connsiteX4" fmla="*/ 0 w 2341265"/>
              <a:gd name="connsiteY4" fmla="*/ 0 h 2042809"/>
              <a:gd name="connsiteX0" fmla="*/ 0 w 2341820"/>
              <a:gd name="connsiteY0" fmla="*/ 0 h 2042809"/>
              <a:gd name="connsiteX1" fmla="*/ 2341265 w 2341820"/>
              <a:gd name="connsiteY1" fmla="*/ 0 h 2042809"/>
              <a:gd name="connsiteX2" fmla="*/ 2341820 w 2341820"/>
              <a:gd name="connsiteY2" fmla="*/ 893135 h 2042809"/>
              <a:gd name="connsiteX3" fmla="*/ 2341265 w 2341820"/>
              <a:gd name="connsiteY3" fmla="*/ 2042809 h 2042809"/>
              <a:gd name="connsiteX4" fmla="*/ 0 w 2341820"/>
              <a:gd name="connsiteY4" fmla="*/ 2042809 h 2042809"/>
              <a:gd name="connsiteX5" fmla="*/ 0 w 2341820"/>
              <a:gd name="connsiteY5" fmla="*/ 0 h 2042809"/>
              <a:gd name="connsiteX0" fmla="*/ 0 w 2341820"/>
              <a:gd name="connsiteY0" fmla="*/ 0 h 2042809"/>
              <a:gd name="connsiteX1" fmla="*/ 2341265 w 2341820"/>
              <a:gd name="connsiteY1" fmla="*/ 0 h 2042809"/>
              <a:gd name="connsiteX2" fmla="*/ 2341820 w 2341820"/>
              <a:gd name="connsiteY2" fmla="*/ 893135 h 2042809"/>
              <a:gd name="connsiteX3" fmla="*/ 0 w 2341820"/>
              <a:gd name="connsiteY3" fmla="*/ 2042809 h 2042809"/>
              <a:gd name="connsiteX4" fmla="*/ 0 w 2341820"/>
              <a:gd name="connsiteY4" fmla="*/ 0 h 2042809"/>
              <a:gd name="connsiteX0" fmla="*/ 0 w 2341820"/>
              <a:gd name="connsiteY0" fmla="*/ 0 h 2010911"/>
              <a:gd name="connsiteX1" fmla="*/ 2341265 w 2341820"/>
              <a:gd name="connsiteY1" fmla="*/ 0 h 2010911"/>
              <a:gd name="connsiteX2" fmla="*/ 2341820 w 2341820"/>
              <a:gd name="connsiteY2" fmla="*/ 893135 h 2010911"/>
              <a:gd name="connsiteX3" fmla="*/ 2658 w 2341820"/>
              <a:gd name="connsiteY3" fmla="*/ 2010911 h 2010911"/>
              <a:gd name="connsiteX4" fmla="*/ 0 w 2341820"/>
              <a:gd name="connsiteY4" fmla="*/ 0 h 2010911"/>
              <a:gd name="connsiteX0" fmla="*/ 0 w 2341820"/>
              <a:gd name="connsiteY0" fmla="*/ 0 h 2008253"/>
              <a:gd name="connsiteX1" fmla="*/ 2341265 w 2341820"/>
              <a:gd name="connsiteY1" fmla="*/ 0 h 2008253"/>
              <a:gd name="connsiteX2" fmla="*/ 2341820 w 2341820"/>
              <a:gd name="connsiteY2" fmla="*/ 893135 h 2008253"/>
              <a:gd name="connsiteX3" fmla="*/ 0 w 2341820"/>
              <a:gd name="connsiteY3" fmla="*/ 2008253 h 2008253"/>
              <a:gd name="connsiteX4" fmla="*/ 0 w 2341820"/>
              <a:gd name="connsiteY4" fmla="*/ 0 h 2008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41820" h="2008253">
                <a:moveTo>
                  <a:pt x="0" y="0"/>
                </a:moveTo>
                <a:lnTo>
                  <a:pt x="2341265" y="0"/>
                </a:lnTo>
                <a:lnTo>
                  <a:pt x="2341820" y="893135"/>
                </a:lnTo>
                <a:lnTo>
                  <a:pt x="0" y="200825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</p:spPr>
        <p:txBody>
          <a:bodyPr lIns="216000" tIns="216000" rIns="180000" bIns="0" anchor="t" anchorCtr="0">
            <a:normAutofit/>
          </a:bodyPr>
          <a:lstStyle>
            <a:lvl1pPr algn="l">
              <a:defRPr sz="16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da-DK" dirty="0"/>
              <a:t>Indsæt kort  billedtekst, vælg evt. ny fyldfarve</a:t>
            </a:r>
          </a:p>
        </p:txBody>
      </p:sp>
      <p:sp>
        <p:nvSpPr>
          <p:cNvPr id="3" name="Pladsholder til diasnummer 2" hidden="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51855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med tekst (II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vid baggrund"/>
          <p:cNvSpPr/>
          <p:nvPr userDrawn="1"/>
        </p:nvSpPr>
        <p:spPr>
          <a:xfrm>
            <a:off x="0" y="0"/>
            <a:ext cx="12189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>
              <a:lnSpc>
                <a:spcPct val="90000"/>
              </a:lnSpc>
            </a:pPr>
            <a:endParaRPr lang="da-DK" dirty="0">
              <a:latin typeface="Palatino Linotype" panose="02040502050505030304" pitchFamily="18" charset="0"/>
            </a:endParaRPr>
          </a:p>
        </p:txBody>
      </p:sp>
      <p:sp>
        <p:nvSpPr>
          <p:cNvPr id="6" name="Pladsholder til billede 2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89600" cy="6858000"/>
          </a:xfrm>
          <a:solidFill>
            <a:srgbClr val="D2D3D4"/>
          </a:solidFill>
        </p:spPr>
        <p:txBody>
          <a:bodyPr tIns="792000" anchor="ctr" anchorCtr="0"/>
          <a:lstStyle>
            <a:lvl1pPr algn="ctr">
              <a:buNone/>
              <a:defRPr sz="1800"/>
            </a:lvl1pPr>
          </a:lstStyle>
          <a:p>
            <a:r>
              <a:rPr lang="da-DK" noProof="1"/>
              <a:t>Klik her og indsæt billede via Vælg billeder- eller Rediger-knapperne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214846" y="5022669"/>
            <a:ext cx="2730137" cy="1835331"/>
          </a:xfrm>
          <a:prstGeom prst="triangle">
            <a:avLst>
              <a:gd name="adj" fmla="val 66533"/>
            </a:avLst>
          </a:prstGeom>
          <a:solidFill>
            <a:schemeClr val="bg1"/>
          </a:solidFill>
        </p:spPr>
        <p:txBody>
          <a:bodyPr lIns="0" rIns="0" bIns="216000" anchor="b" anchorCtr="0">
            <a:normAutofit/>
          </a:bodyPr>
          <a:lstStyle>
            <a:lvl1pPr algn="ctr">
              <a:defRPr sz="16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da-DK" dirty="0"/>
              <a:t>Indsæt kort  billedtekst, vælg evt. ny fyldfarve</a:t>
            </a:r>
          </a:p>
        </p:txBody>
      </p:sp>
      <p:sp>
        <p:nvSpPr>
          <p:cNvPr id="3" name="Pladsholder til dias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27047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imaryTextColor"/>
          <p:cNvSpPr>
            <a:spLocks noGrp="1"/>
          </p:cNvSpPr>
          <p:nvPr>
            <p:ph type="title"/>
          </p:nvPr>
        </p:nvSpPr>
        <p:spPr>
          <a:xfrm>
            <a:off x="532536" y="174540"/>
            <a:ext cx="11109600" cy="94005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a-DK" noProof="0" dirty="0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00" y="1422400"/>
            <a:ext cx="11109600" cy="48926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noProof="0" dirty="0"/>
              <a:t>Klik for at redigere i master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  <a:p>
            <a:pPr lvl="5"/>
            <a:r>
              <a:rPr lang="da-DK" noProof="0" dirty="0"/>
              <a:t>6</a:t>
            </a:r>
          </a:p>
          <a:p>
            <a:pPr lvl="6"/>
            <a:r>
              <a:rPr lang="da-DK" noProof="0" dirty="0"/>
              <a:t>7</a:t>
            </a:r>
          </a:p>
          <a:p>
            <a:pPr lvl="7"/>
            <a:r>
              <a:rPr lang="da-DK" noProof="0" dirty="0"/>
              <a:t>8</a:t>
            </a:r>
          </a:p>
          <a:p>
            <a:pPr lvl="8"/>
            <a:r>
              <a:rPr lang="da-DK" noProof="0" dirty="0"/>
              <a:t>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778663" y="6476400"/>
            <a:ext cx="1872000" cy="2412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000">
                <a:solidFill>
                  <a:srgbClr val="005A9B"/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da-DK" dirty="0"/>
              <a:t>Side </a:t>
            </a:r>
            <a:fld id="{45D37B1E-C366-494F-A587-962AD9AABC83}" type="slidenum">
              <a:rPr lang="da-DK" smtClean="0"/>
              <a:pPr/>
              <a:t>‹nr.›</a:t>
            </a:fld>
            <a:endParaRPr lang="da-DK" dirty="0"/>
          </a:p>
        </p:txBody>
      </p:sp>
      <p:cxnSp>
        <p:nvCxnSpPr>
          <p:cNvPr id="10" name="Lige forbindelse 9"/>
          <p:cNvCxnSpPr/>
          <p:nvPr userDrawn="1"/>
        </p:nvCxnSpPr>
        <p:spPr>
          <a:xfrm>
            <a:off x="540000" y="1250870"/>
            <a:ext cx="11109600" cy="0"/>
          </a:xfrm>
          <a:prstGeom prst="line">
            <a:avLst/>
          </a:prstGeom>
          <a:ln>
            <a:solidFill>
              <a:srgbClr val="D2D3D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rimaryColor"/>
          <p:cNvSpPr>
            <a:spLocks/>
          </p:cNvSpPr>
          <p:nvPr userDrawn="1"/>
        </p:nvSpPr>
        <p:spPr bwMode="auto">
          <a:xfrm>
            <a:off x="-988" y="220663"/>
            <a:ext cx="422275" cy="647700"/>
          </a:xfrm>
          <a:custGeom>
            <a:avLst/>
            <a:gdLst>
              <a:gd name="T0" fmla="*/ 0 w 266"/>
              <a:gd name="T1" fmla="*/ 0 h 408"/>
              <a:gd name="T2" fmla="*/ 0 w 266"/>
              <a:gd name="T3" fmla="*/ 408 h 408"/>
              <a:gd name="T4" fmla="*/ 266 w 266"/>
              <a:gd name="T5" fmla="*/ 276 h 408"/>
              <a:gd name="T6" fmla="*/ 0 w 266"/>
              <a:gd name="T7" fmla="*/ 0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6" h="408">
                <a:moveTo>
                  <a:pt x="0" y="0"/>
                </a:moveTo>
                <a:lnTo>
                  <a:pt x="0" y="408"/>
                </a:lnTo>
                <a:lnTo>
                  <a:pt x="266" y="276"/>
                </a:lnTo>
                <a:lnTo>
                  <a:pt x="0" y="0"/>
                </a:lnTo>
                <a:close/>
              </a:path>
            </a:pathLst>
          </a:custGeom>
          <a:solidFill>
            <a:srgbClr val="006A8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4352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3" r:id="rId3"/>
    <p:sldLayoutId id="2147483652" r:id="rId4"/>
    <p:sldLayoutId id="2147483676" r:id="rId5"/>
    <p:sldLayoutId id="2147483665" r:id="rId6"/>
    <p:sldLayoutId id="2147483677" r:id="rId7"/>
    <p:sldLayoutId id="2147483678" r:id="rId8"/>
    <p:sldLayoutId id="2147483680" r:id="rId9"/>
    <p:sldLayoutId id="2147483679" r:id="rId10"/>
    <p:sldLayoutId id="2147483660" r:id="rId11"/>
    <p:sldLayoutId id="2147483662" r:id="rId12"/>
    <p:sldLayoutId id="2147483664" r:id="rId13"/>
    <p:sldLayoutId id="2147483666" r:id="rId14"/>
    <p:sldLayoutId id="2147483667" r:id="rId15"/>
    <p:sldLayoutId id="2147483668" r:id="rId16"/>
    <p:sldLayoutId id="2147483669" r:id="rId17"/>
    <p:sldLayoutId id="2147483670" r:id="rId18"/>
    <p:sldLayoutId id="2147483671" r:id="rId19"/>
    <p:sldLayoutId id="2147483672" r:id="rId20"/>
    <p:sldLayoutId id="2147483674" r:id="rId21"/>
    <p:sldLayoutId id="2147483673" r:id="rId22"/>
    <p:sldLayoutId id="2147483675" r:id="rId23"/>
    <p:sldLayoutId id="2147483654" r:id="rId24"/>
    <p:sldLayoutId id="2147483655" r:id="rId25"/>
    <p:sldLayoutId id="2147483681" r:id="rId26"/>
  </p:sldLayoutIdLst>
  <p:hf sldNum="0" hdr="0" ftr="0" dt="0"/>
  <p:txStyles>
    <p:titleStyle>
      <a:lvl1pPr algn="l" defTabSz="914400" rtl="0" eaLnBrk="1" latinLnBrk="0" hangingPunct="1">
        <a:lnSpc>
          <a:spcPct val="88000"/>
        </a:lnSpc>
        <a:spcBef>
          <a:spcPct val="0"/>
        </a:spcBef>
        <a:buNone/>
        <a:defRPr sz="3300" kern="1200">
          <a:solidFill>
            <a:srgbClr val="006A8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7000"/>
        </a:lnSpc>
        <a:spcBef>
          <a:spcPts val="600"/>
        </a:spcBef>
        <a:buFont typeface="Palatino Linotype" panose="02040502050505030304" pitchFamily="18" charset="0"/>
        <a:buChar char="​"/>
        <a:defRPr sz="2600" kern="1200">
          <a:solidFill>
            <a:srgbClr val="005A9B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1pPr>
      <a:lvl2pPr marL="0" indent="0" algn="l" defTabSz="914400" rtl="0" eaLnBrk="1" latinLnBrk="0" hangingPunct="1">
        <a:lnSpc>
          <a:spcPct val="97000"/>
        </a:lnSpc>
        <a:spcBef>
          <a:spcPts val="600"/>
        </a:spcBef>
        <a:buFont typeface="Palatino Linotype" panose="02040502050505030304" pitchFamily="18" charset="0"/>
        <a:buChar char="​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270000" indent="-270000" algn="l" defTabSz="914400" rtl="0" eaLnBrk="1" latinLnBrk="0" hangingPunct="1">
        <a:lnSpc>
          <a:spcPct val="97000"/>
        </a:lnSpc>
        <a:spcBef>
          <a:spcPts val="600"/>
        </a:spcBef>
        <a:buFont typeface="Palatino Linotype" panose="02040502050505030304" pitchFamily="18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504000" indent="-234000" algn="l" defTabSz="914400" rtl="0" eaLnBrk="1" latinLnBrk="0" hangingPunct="1">
        <a:lnSpc>
          <a:spcPct val="97000"/>
        </a:lnSpc>
        <a:spcBef>
          <a:spcPts val="600"/>
        </a:spcBef>
        <a:buFontTx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702000" indent="-198000" algn="l" defTabSz="914400" rtl="0" eaLnBrk="1" latinLnBrk="0" hangingPunct="1">
        <a:lnSpc>
          <a:spcPct val="97000"/>
        </a:lnSpc>
        <a:spcBef>
          <a:spcPts val="600"/>
        </a:spcBef>
        <a:buFontTx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702000" indent="-198000" algn="l" defTabSz="914400" rtl="0" eaLnBrk="1" latinLnBrk="0" hangingPunct="1">
        <a:lnSpc>
          <a:spcPct val="97000"/>
        </a:lnSpc>
        <a:spcBef>
          <a:spcPts val="600"/>
        </a:spcBef>
        <a:buFontTx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702000" indent="-198000" algn="l" defTabSz="914400" rtl="0" eaLnBrk="1" latinLnBrk="0" hangingPunct="1">
        <a:lnSpc>
          <a:spcPct val="97000"/>
        </a:lnSpc>
        <a:spcBef>
          <a:spcPts val="600"/>
        </a:spcBef>
        <a:buFontTx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702000" indent="-198000" algn="l" defTabSz="914400" rtl="0" eaLnBrk="1" latinLnBrk="0" hangingPunct="1">
        <a:lnSpc>
          <a:spcPct val="97000"/>
        </a:lnSpc>
        <a:spcBef>
          <a:spcPts val="600"/>
        </a:spcBef>
        <a:buFontTx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702000" indent="-198000" algn="l" defTabSz="914400" rtl="0" eaLnBrk="1" latinLnBrk="0" hangingPunct="1">
        <a:lnSpc>
          <a:spcPct val="97000"/>
        </a:lnSpc>
        <a:spcBef>
          <a:spcPts val="600"/>
        </a:spcBef>
        <a:buFontTx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96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3978" userDrawn="1">
          <p15:clr>
            <a:srgbClr val="F26B43"/>
          </p15:clr>
        </p15:guide>
        <p15:guide id="4" pos="7338" userDrawn="1">
          <p15:clr>
            <a:srgbClr val="F26B43"/>
          </p15:clr>
        </p15:guide>
        <p15:guide id="5" pos="339" userDrawn="1">
          <p15:clr>
            <a:srgbClr val="F26B43"/>
          </p15:clr>
        </p15:guide>
        <p15:guide id="6" orient="horz" pos="70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Økonomi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Hvad koster helhedsplanen?</a:t>
            </a:r>
          </a:p>
          <a:p>
            <a:r>
              <a:rPr lang="da-DK" dirty="0"/>
              <a:t>Budget: 353,3 mio. kr. </a:t>
            </a:r>
          </a:p>
          <a:p>
            <a:endParaRPr lang="da-DK" dirty="0"/>
          </a:p>
          <a:p>
            <a:r>
              <a:rPr lang="da-DK" dirty="0"/>
              <a:t>Hvor kommer finansieringen fra?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/>
              <a:t>Støtte fra Landsbyggefonden via forskellige ordninger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/>
              <a:t>Støtte fra SAB med 15 mio. kr. (Egen trækningsret)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/>
              <a:t>10 mio. fra afdelingens egne henlæggelser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dirty="0"/>
              <a:t>Der er budgetteret med 5,5 % i rente på realkreditlån</a:t>
            </a:r>
            <a:br>
              <a:rPr lang="da-DK" dirty="0"/>
            </a:br>
            <a:r>
              <a:rPr lang="da-DK" dirty="0"/>
              <a:t> 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5487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D4255907-3944-43B4-AFE6-D2086AC95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Økonomi: Finansiering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984CB18F-A7F1-45F6-970F-0EE7B08128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9499" y="1489912"/>
            <a:ext cx="9133001" cy="4476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615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E6AAF37C-C135-447A-8910-F447C14A9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Økonomi: Eksempler på huslejekonsekvens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AC22EB8A-0C98-4FA1-B035-7E4426F0C43E}"/>
              </a:ext>
            </a:extLst>
          </p:cNvPr>
          <p:cNvSpPr txBox="1"/>
          <p:nvPr/>
        </p:nvSpPr>
        <p:spPr>
          <a:xfrm>
            <a:off x="683381" y="1327255"/>
            <a:ext cx="10807909" cy="55307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600" dirty="0"/>
              <a:t>Projektet vil, ud fra nærværende budget, medføre et huslejeniveau på </a:t>
            </a:r>
            <a:r>
              <a:rPr lang="da-DK" sz="1600" b="1" dirty="0"/>
              <a:t>975 kr. pr. m²/år ekskl. hjemfald</a:t>
            </a:r>
            <a:r>
              <a:rPr lang="da-DK" sz="1600" dirty="0"/>
              <a:t>. Dette svarer til en gennemsnitlig lejestigning på </a:t>
            </a:r>
            <a:r>
              <a:rPr lang="da-DK" sz="1600" b="1" dirty="0"/>
              <a:t>16,51% </a:t>
            </a:r>
            <a:r>
              <a:rPr lang="da-DK" sz="1600" dirty="0"/>
              <a:t>i forhold til i dag, hvor huslejeniveauet er på </a:t>
            </a:r>
            <a:r>
              <a:rPr lang="da-DK" sz="1600" b="1" dirty="0"/>
              <a:t>837 kr. pr. m²/år ekskl. hjemfald.</a:t>
            </a:r>
          </a:p>
          <a:p>
            <a:endParaRPr lang="da-DK" sz="1600" dirty="0"/>
          </a:p>
          <a:p>
            <a:r>
              <a:rPr lang="da-DK" sz="1600" b="1" dirty="0"/>
              <a:t>			Eksempler på gennemsnitlig månedlig husleje</a:t>
            </a:r>
            <a:endParaRPr lang="da-DK" sz="1600" dirty="0"/>
          </a:p>
          <a:p>
            <a:r>
              <a:rPr lang="da-DK" sz="1600" b="1" dirty="0"/>
              <a:t>			Eksisterende boliger. Før og efter helhedsplanen.</a:t>
            </a:r>
            <a:endParaRPr lang="da-DK" sz="1600" dirty="0"/>
          </a:p>
          <a:p>
            <a:r>
              <a:rPr lang="da-DK" sz="1600" dirty="0"/>
              <a:t>			</a:t>
            </a:r>
            <a:r>
              <a:rPr lang="da-DK" sz="1600" u="sng" dirty="0"/>
              <a:t>			Før 		Efter	</a:t>
            </a:r>
            <a:endParaRPr lang="da-DK" sz="1600" dirty="0"/>
          </a:p>
          <a:p>
            <a:r>
              <a:rPr lang="da-DK" sz="1600" dirty="0"/>
              <a:t>			Bolig på 54,3 m</a:t>
            </a:r>
            <a:r>
              <a:rPr lang="da-DK" sz="1600" baseline="30000" dirty="0"/>
              <a:t>2</a:t>
            </a:r>
            <a:r>
              <a:rPr lang="da-DK" sz="1600" dirty="0"/>
              <a:t>		3.787 kr.		4.412 kr.</a:t>
            </a:r>
          </a:p>
          <a:p>
            <a:r>
              <a:rPr lang="da-DK" sz="1600" dirty="0"/>
              <a:t>			Bolig på 65,4 m</a:t>
            </a:r>
            <a:r>
              <a:rPr lang="da-DK" sz="1600" baseline="30000" dirty="0"/>
              <a:t>2</a:t>
            </a:r>
            <a:r>
              <a:rPr lang="da-DK" sz="1600" dirty="0"/>
              <a:t>		4.562 kr.		5.315 kr.</a:t>
            </a:r>
          </a:p>
          <a:p>
            <a:r>
              <a:rPr lang="da-DK" sz="1600" dirty="0"/>
              <a:t>			Bolig på 70,6 m</a:t>
            </a:r>
            <a:r>
              <a:rPr lang="da-DK" sz="1600" baseline="30000" dirty="0"/>
              <a:t>2</a:t>
            </a:r>
            <a:r>
              <a:rPr lang="da-DK" sz="1600" dirty="0"/>
              <a:t>		4.924 kr.		5.737 kr.</a:t>
            </a:r>
          </a:p>
          <a:p>
            <a:r>
              <a:rPr lang="da-DK" sz="1600" b="1" dirty="0"/>
              <a:t> </a:t>
            </a:r>
            <a:endParaRPr lang="da-DK" sz="1600" dirty="0"/>
          </a:p>
          <a:p>
            <a:r>
              <a:rPr lang="da-DK" sz="1600" b="1" dirty="0"/>
              <a:t>			Eksempler på gennemsnitlige månedlige husleje</a:t>
            </a:r>
            <a:endParaRPr lang="da-DK" sz="1600" dirty="0"/>
          </a:p>
          <a:p>
            <a:r>
              <a:rPr lang="da-DK" sz="1600" b="1" dirty="0"/>
              <a:t>			Nye sammenlagte boliger</a:t>
            </a:r>
            <a:endParaRPr lang="da-DK" sz="1600" dirty="0"/>
          </a:p>
          <a:p>
            <a:r>
              <a:rPr lang="da-DK" sz="1600" dirty="0"/>
              <a:t>			Bolig på 80 m</a:t>
            </a:r>
            <a:r>
              <a:rPr lang="da-DK" sz="1600" baseline="30000" dirty="0"/>
              <a:t>2</a:t>
            </a:r>
            <a:r>
              <a:rPr lang="da-DK" sz="1600" dirty="0"/>
              <a:t>				6.500 kr.</a:t>
            </a:r>
          </a:p>
          <a:p>
            <a:r>
              <a:rPr lang="da-DK" sz="1600" dirty="0"/>
              <a:t>			Bolig på 96 m</a:t>
            </a:r>
            <a:r>
              <a:rPr lang="da-DK" sz="1600" baseline="30000" dirty="0"/>
              <a:t>2</a:t>
            </a:r>
            <a:r>
              <a:rPr lang="da-DK" sz="1600" dirty="0"/>
              <a:t>				7.800 kr.</a:t>
            </a:r>
          </a:p>
          <a:p>
            <a:r>
              <a:rPr lang="da-DK" sz="1600" dirty="0"/>
              <a:t>			Bolig på 112 m</a:t>
            </a:r>
            <a:r>
              <a:rPr lang="da-DK" sz="1600" baseline="30000" dirty="0"/>
              <a:t>2</a:t>
            </a:r>
            <a:r>
              <a:rPr lang="da-DK" sz="1600" dirty="0"/>
              <a:t>				9.100 kr.</a:t>
            </a:r>
          </a:p>
          <a:p>
            <a:r>
              <a:rPr lang="da-DK" sz="1600" b="1" dirty="0"/>
              <a:t> </a:t>
            </a:r>
            <a:endParaRPr lang="da-DK" sz="1600" dirty="0"/>
          </a:p>
          <a:p>
            <a:r>
              <a:rPr lang="da-DK" sz="1600" b="1" dirty="0"/>
              <a:t>			Eksempler på gennemsnitlig månedlig lejestigning</a:t>
            </a:r>
            <a:endParaRPr lang="da-DK" sz="1600" dirty="0"/>
          </a:p>
          <a:p>
            <a:r>
              <a:rPr lang="da-DK" sz="1600" dirty="0"/>
              <a:t>			Bolig på 54,3 m</a:t>
            </a:r>
            <a:r>
              <a:rPr lang="da-DK" sz="1600" baseline="30000" dirty="0"/>
              <a:t>2</a:t>
            </a:r>
            <a:r>
              <a:rPr lang="da-DK" sz="1600" dirty="0"/>
              <a:t>				625 kr.</a:t>
            </a:r>
          </a:p>
          <a:p>
            <a:r>
              <a:rPr lang="da-DK" sz="1600" dirty="0"/>
              <a:t>			Bolig på 65,4 m</a:t>
            </a:r>
            <a:r>
              <a:rPr lang="da-DK" sz="1600" baseline="30000" dirty="0"/>
              <a:t>2</a:t>
            </a:r>
            <a:r>
              <a:rPr lang="da-DK" sz="1600" dirty="0"/>
              <a:t> 				753 kr.</a:t>
            </a:r>
          </a:p>
          <a:p>
            <a:r>
              <a:rPr lang="da-DK" sz="1600" dirty="0"/>
              <a:t>			Bolig på 70,6 m</a:t>
            </a:r>
            <a:r>
              <a:rPr lang="da-DK" sz="1600" baseline="30000" dirty="0"/>
              <a:t>2				</a:t>
            </a:r>
            <a:r>
              <a:rPr lang="da-DK" sz="1600" dirty="0"/>
              <a:t>813 kr.</a:t>
            </a:r>
          </a:p>
          <a:p>
            <a:pPr>
              <a:lnSpc>
                <a:spcPct val="90000"/>
              </a:lnSpc>
            </a:pPr>
            <a:endParaRPr lang="da-DK" sz="2600" dirty="0" err="1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931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C33622E5-F5DA-4196-96AB-4D0D2B746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Finansiering af nødvendige arbejder UDEN helhedsplan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41D1143C-F6DB-48DC-9646-14F3F3ACFF43}"/>
              </a:ext>
            </a:extLst>
          </p:cNvPr>
          <p:cNvSpPr txBox="1"/>
          <p:nvPr/>
        </p:nvSpPr>
        <p:spPr>
          <a:xfrm>
            <a:off x="683381" y="1327255"/>
            <a:ext cx="10807909" cy="479208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600" dirty="0"/>
              <a:t>Behovet for renovering forsvinder ikke med et nej til helhedsplanen. De mest nødvendige renoveringer koster </a:t>
            </a:r>
            <a:r>
              <a:rPr lang="da-DK" sz="1600" b="1" dirty="0"/>
              <a:t>96 mio. </a:t>
            </a:r>
            <a:r>
              <a:rPr lang="da-DK" sz="1600" dirty="0"/>
              <a:t>og skal finansieres uden støtte fra Landsbyggefonden, hvilket vil medføre en huslejestigning over en årrække på </a:t>
            </a:r>
            <a:r>
              <a:rPr lang="da-DK" sz="1600" b="1" dirty="0"/>
              <a:t>35%.</a:t>
            </a:r>
          </a:p>
          <a:p>
            <a:r>
              <a:rPr lang="da-DK" sz="1600" dirty="0"/>
              <a:t>Der er regnet med følgende arbejder, som er nødvendige for afdelingen i en nær fremtid: Renovering af fuger i facaden, udskiftning af vinduer og døre, nyt tag, nye installationer.</a:t>
            </a:r>
          </a:p>
          <a:p>
            <a:endParaRPr lang="da-DK" sz="1600" dirty="0"/>
          </a:p>
          <a:p>
            <a:endParaRPr lang="da-DK" sz="1600" dirty="0"/>
          </a:p>
          <a:p>
            <a:r>
              <a:rPr lang="da-DK" sz="1600" b="1" dirty="0"/>
              <a:t>			Huslejestigning for nødvendige arbejder uden helhedsplan</a:t>
            </a:r>
            <a:endParaRPr lang="da-DK" sz="1600" dirty="0"/>
          </a:p>
          <a:p>
            <a:r>
              <a:rPr lang="da-DK" sz="1600" dirty="0"/>
              <a:t>			</a:t>
            </a:r>
            <a:r>
              <a:rPr lang="da-DK" sz="1600" u="sng" dirty="0"/>
              <a:t>			Før 		Efter	</a:t>
            </a:r>
            <a:endParaRPr lang="da-DK" sz="1600" dirty="0"/>
          </a:p>
          <a:p>
            <a:r>
              <a:rPr lang="da-DK" sz="1600" dirty="0"/>
              <a:t>			Bolig på 54,3 m</a:t>
            </a:r>
            <a:r>
              <a:rPr lang="da-DK" sz="1600" baseline="30000" dirty="0"/>
              <a:t>2</a:t>
            </a:r>
            <a:r>
              <a:rPr lang="da-DK" sz="1600" dirty="0"/>
              <a:t>		3.787 kr.		5.112 kr.</a:t>
            </a:r>
          </a:p>
          <a:p>
            <a:r>
              <a:rPr lang="da-DK" sz="1600" dirty="0"/>
              <a:t>			Bolig på 65,4 m</a:t>
            </a:r>
            <a:r>
              <a:rPr lang="da-DK" sz="1600" baseline="30000" dirty="0"/>
              <a:t>2</a:t>
            </a:r>
            <a:r>
              <a:rPr lang="da-DK" sz="1600" dirty="0"/>
              <a:t>		4.562 kr.		6.159 kr.</a:t>
            </a:r>
          </a:p>
          <a:p>
            <a:r>
              <a:rPr lang="da-DK" sz="1600" dirty="0"/>
              <a:t>			Bolig på 70,6 m</a:t>
            </a:r>
            <a:r>
              <a:rPr lang="da-DK" sz="1600" baseline="30000" dirty="0"/>
              <a:t>2</a:t>
            </a:r>
            <a:r>
              <a:rPr lang="da-DK" sz="1600" dirty="0"/>
              <a:t>		4.924 kr.		6.647 kr.</a:t>
            </a:r>
          </a:p>
          <a:p>
            <a:r>
              <a:rPr lang="da-DK" sz="1600" b="1" dirty="0"/>
              <a:t> </a:t>
            </a:r>
            <a:endParaRPr lang="da-DK" sz="1600" dirty="0"/>
          </a:p>
          <a:p>
            <a:r>
              <a:rPr lang="da-DK" sz="1600" b="1" dirty="0"/>
              <a:t>			 </a:t>
            </a:r>
            <a:endParaRPr lang="da-DK" sz="1600" dirty="0"/>
          </a:p>
          <a:p>
            <a:r>
              <a:rPr lang="da-DK" sz="1600" b="1" dirty="0"/>
              <a:t>			Eksempler på gennemsnitlig månedlig lejestigning</a:t>
            </a:r>
            <a:endParaRPr lang="da-DK" sz="1600" dirty="0"/>
          </a:p>
          <a:p>
            <a:r>
              <a:rPr lang="da-DK" sz="1600" dirty="0"/>
              <a:t>			Bolig på 54,3 m</a:t>
            </a:r>
            <a:r>
              <a:rPr lang="da-DK" sz="1600" baseline="30000" dirty="0"/>
              <a:t>2</a:t>
            </a:r>
            <a:r>
              <a:rPr lang="da-DK" sz="1600" dirty="0"/>
              <a:t>				1325 kr.</a:t>
            </a:r>
          </a:p>
          <a:p>
            <a:r>
              <a:rPr lang="da-DK" sz="1600" dirty="0"/>
              <a:t>			Bolig på 65,4 m</a:t>
            </a:r>
            <a:r>
              <a:rPr lang="da-DK" sz="1600" baseline="30000" dirty="0"/>
              <a:t>2</a:t>
            </a:r>
            <a:r>
              <a:rPr lang="da-DK" sz="1600" dirty="0"/>
              <a:t> 				1597 kr.</a:t>
            </a:r>
          </a:p>
          <a:p>
            <a:r>
              <a:rPr lang="da-DK" sz="1600" dirty="0"/>
              <a:t>			Bolig på 70,6 m</a:t>
            </a:r>
            <a:r>
              <a:rPr lang="da-DK" sz="1600" baseline="30000" dirty="0"/>
              <a:t>2				</a:t>
            </a:r>
            <a:r>
              <a:rPr lang="da-DK" sz="1600" dirty="0"/>
              <a:t>1723 kr.</a:t>
            </a:r>
          </a:p>
          <a:p>
            <a:pPr>
              <a:lnSpc>
                <a:spcPct val="90000"/>
              </a:lnSpc>
            </a:pPr>
            <a:endParaRPr lang="da-DK" sz="2600" dirty="0" err="1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589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E7B76A9-9D92-4FEF-9371-1940A1027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Ekstraordinært afdelingsmøde den 15. december 2020 kl. 19.00 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FCC09EEC-4E6F-4025-9883-C03687B491D3}"/>
              </a:ext>
            </a:extLst>
          </p:cNvPr>
          <p:cNvSpPr txBox="1"/>
          <p:nvPr/>
        </p:nvSpPr>
        <p:spPr>
          <a:xfrm>
            <a:off x="683381" y="1327255"/>
            <a:ext cx="10807909" cy="32224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2400" b="1" dirty="0"/>
              <a:t>Elleparken skal stemme for eller imod følgende: </a:t>
            </a:r>
          </a:p>
          <a:p>
            <a:endParaRPr lang="da-DK" dirty="0"/>
          </a:p>
          <a:p>
            <a:r>
              <a:rPr lang="da-DK" sz="2400" dirty="0"/>
              <a:t>En helhedsplan med støtte fra Landsbyggefonden</a:t>
            </a:r>
          </a:p>
          <a:p>
            <a:endParaRPr lang="da-DK" sz="2400" dirty="0"/>
          </a:p>
          <a:p>
            <a:r>
              <a:rPr lang="da-DK" sz="2400" dirty="0"/>
              <a:t>Gennemsnitlig huslejestigning er 138,22 kr. / m² / år</a:t>
            </a:r>
          </a:p>
          <a:p>
            <a:endParaRPr lang="da-DK" sz="2400" dirty="0"/>
          </a:p>
          <a:p>
            <a:r>
              <a:rPr lang="da-DK" sz="2400" dirty="0"/>
              <a:t>Stigningen svarer til en gennemsnitlig forøgelse af den nuværende husleje på 16,51 %. </a:t>
            </a:r>
          </a:p>
          <a:p>
            <a:pPr>
              <a:lnSpc>
                <a:spcPct val="90000"/>
              </a:lnSpc>
            </a:pPr>
            <a:endParaRPr lang="da-DK" sz="2600" dirty="0" err="1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70199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KAB">
      <a:dk1>
        <a:srgbClr val="4A4E54"/>
      </a:dk1>
      <a:lt1>
        <a:sysClr val="window" lastClr="FFFFFF"/>
      </a:lt1>
      <a:dk2>
        <a:srgbClr val="005A9B"/>
      </a:dk2>
      <a:lt2>
        <a:srgbClr val="00B0B3"/>
      </a:lt2>
      <a:accent1>
        <a:srgbClr val="005A9B"/>
      </a:accent1>
      <a:accent2>
        <a:srgbClr val="B8D500"/>
      </a:accent2>
      <a:accent3>
        <a:srgbClr val="EE3F65"/>
      </a:accent3>
      <a:accent4>
        <a:srgbClr val="00B0B3"/>
      </a:accent4>
      <a:accent5>
        <a:srgbClr val="EFAB00"/>
      </a:accent5>
      <a:accent6>
        <a:srgbClr val="6B6BA3"/>
      </a:accent6>
      <a:hlink>
        <a:srgbClr val="FF0000"/>
      </a:hlink>
      <a:folHlink>
        <a:srgbClr val="4A4E54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05A9B"/>
        </a:solidFill>
        <a:ln>
          <a:solidFill>
            <a:srgbClr val="005A9B"/>
          </a:solidFill>
        </a:ln>
      </a:spPr>
      <a:bodyPr lIns="72000" tIns="72000" rIns="72000" bIns="72000" rtlCol="0" anchor="ctr"/>
      <a:lstStyle>
        <a:defPPr algn="ctr">
          <a:lnSpc>
            <a:spcPct val="90000"/>
          </a:lnSpc>
          <a:defRPr dirty="0" err="1" smtClean="0">
            <a:latin typeface="Palatino Linotype" panose="02040502050505030304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90000"/>
          </a:lnSpc>
          <a:defRPr sz="2600" dirty="0" err="1" smtClean="0">
            <a:latin typeface="Palatino Linotype" panose="0204050205050503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KAB PowerPoint.potx" id="{30D849A6-1AF5-4F35-BF94-EBDCF5750583}" vid="{3FD06FEB-BC33-46AD-B756-C7210F456597}"/>
    </a:ext>
  </a:extLst>
</a:theme>
</file>

<file path=ppt/theme/theme2.xml><?xml version="1.0" encoding="utf-8"?>
<a:theme xmlns:a="http://schemas.openxmlformats.org/drawingml/2006/main" name="Office Theme">
  <a:themeElements>
    <a:clrScheme name="KAB">
      <a:dk1>
        <a:srgbClr val="000000"/>
      </a:dk1>
      <a:lt1>
        <a:srgbClr val="FFFFFF"/>
      </a:lt1>
      <a:dk2>
        <a:srgbClr val="003478"/>
      </a:dk2>
      <a:lt2>
        <a:srgbClr val="99AEC9"/>
      </a:lt2>
      <a:accent1>
        <a:srgbClr val="8FCAE7"/>
      </a:accent1>
      <a:accent2>
        <a:srgbClr val="6685AE"/>
      </a:accent2>
      <a:accent3>
        <a:srgbClr val="335D93"/>
      </a:accent3>
      <a:accent4>
        <a:srgbClr val="4B4E54"/>
      </a:accent4>
      <a:accent5>
        <a:srgbClr val="99AEC9"/>
      </a:accent5>
      <a:accent6>
        <a:srgbClr val="003478"/>
      </a:accent6>
      <a:hlink>
        <a:srgbClr val="335D93"/>
      </a:hlink>
      <a:folHlink>
        <a:srgbClr val="4B4E54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KAB">
      <a:dk1>
        <a:srgbClr val="000000"/>
      </a:dk1>
      <a:lt1>
        <a:srgbClr val="FFFFFF"/>
      </a:lt1>
      <a:dk2>
        <a:srgbClr val="003478"/>
      </a:dk2>
      <a:lt2>
        <a:srgbClr val="99AEC9"/>
      </a:lt2>
      <a:accent1>
        <a:srgbClr val="8FCAE7"/>
      </a:accent1>
      <a:accent2>
        <a:srgbClr val="6685AE"/>
      </a:accent2>
      <a:accent3>
        <a:srgbClr val="335D93"/>
      </a:accent3>
      <a:accent4>
        <a:srgbClr val="4B4E54"/>
      </a:accent4>
      <a:accent5>
        <a:srgbClr val="99AEC9"/>
      </a:accent5>
      <a:accent6>
        <a:srgbClr val="003478"/>
      </a:accent6>
      <a:hlink>
        <a:srgbClr val="335D93"/>
      </a:hlink>
      <a:folHlink>
        <a:srgbClr val="4B4E54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144</TotalTime>
  <Words>559</Words>
  <Application>Microsoft Office PowerPoint</Application>
  <PresentationFormat>Widescreen</PresentationFormat>
  <Paragraphs>55</Paragraphs>
  <Slides>5</Slides>
  <Notes>5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10" baseType="lpstr">
      <vt:lpstr>Arial</vt:lpstr>
      <vt:lpstr>HelveticaNeueLT Std Lt Cn</vt:lpstr>
      <vt:lpstr>Palatino Linotype</vt:lpstr>
      <vt:lpstr>Verdana</vt:lpstr>
      <vt:lpstr>Blank</vt:lpstr>
      <vt:lpstr>Økonomi</vt:lpstr>
      <vt:lpstr>Økonomi: Finansiering</vt:lpstr>
      <vt:lpstr>Økonomi: Eksempler på huslejekonsekvens</vt:lpstr>
      <vt:lpstr>Finansiering af nødvendige arbejder UDEN helhedsplan</vt:lpstr>
      <vt:lpstr>Ekstraordinært afdelingsmøde den 15. december 2020 kl. 19.00 </vt:lpstr>
    </vt:vector>
  </TitlesOfParts>
  <Company>KAB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Carina Borum</dc:creator>
  <cp:lastModifiedBy>Carina Borum</cp:lastModifiedBy>
  <cp:revision>15</cp:revision>
  <dcterms:created xsi:type="dcterms:W3CDTF">2020-11-23T18:15:51Z</dcterms:created>
  <dcterms:modified xsi:type="dcterms:W3CDTF">2020-11-24T09:37:24Z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www.skabelondesign.dk</vt:lpwstr>
  </property>
  <property fmtid="{D5CDD505-2E9C-101B-9397-08002B2CF9AE}" pid="3" name="ArtworkDefinitionTemplate">
    <vt:lpwstr>Presentation</vt:lpwstr>
  </property>
  <property fmtid="{D5CDD505-2E9C-101B-9397-08002B2CF9AE}" pid="4" name="HelpDocument">
    <vt:lpwstr>KAB PowerPoint.html</vt:lpwstr>
  </property>
  <property fmtid="{D5CDD505-2E9C-101B-9397-08002B2CF9AE}" pid="5" name="SD_MenuGroup">
    <vt:lpwstr>Designskabeloner</vt:lpwstr>
  </property>
  <property fmtid="{D5CDD505-2E9C-101B-9397-08002B2CF9AE}" pid="6" name="ColorExtensionSet">
    <vt:lpwstr>*</vt:lpwstr>
  </property>
  <property fmtid="{D5CDD505-2E9C-101B-9397-08002B2CF9AE}" pid="7" name="SD_DocumentLanguageString">
    <vt:lpwstr>Dansk</vt:lpwstr>
  </property>
  <property fmtid="{D5CDD505-2E9C-101B-9397-08002B2CF9AE}" pid="8" name="SD_CtlText_Usersettings_Userprofile">
    <vt:lpwstr>Carina Borum</vt:lpwstr>
  </property>
  <property fmtid="{D5CDD505-2E9C-101B-9397-08002B2CF9AE}" pid="9" name="SD_DocumentLanguage">
    <vt:lpwstr>da-DK</vt:lpwstr>
  </property>
  <property fmtid="{D5CDD505-2E9C-101B-9397-08002B2CF9AE}" pid="10" name="SD_UserprofileName">
    <vt:lpwstr>Carina Borum</vt:lpwstr>
  </property>
  <property fmtid="{D5CDD505-2E9C-101B-9397-08002B2CF9AE}" pid="11" name="SD_OFF_ID">
    <vt:lpwstr>1</vt:lpwstr>
  </property>
  <property fmtid="{D5CDD505-2E9C-101B-9397-08002B2CF9AE}" pid="12" name="CurrentOfficeID">
    <vt:lpwstr>1</vt:lpwstr>
  </property>
  <property fmtid="{D5CDD505-2E9C-101B-9397-08002B2CF9AE}" pid="13" name="SD_OFF_Unit">
    <vt:lpwstr>KAB</vt:lpwstr>
  </property>
  <property fmtid="{D5CDD505-2E9C-101B-9397-08002B2CF9AE}" pid="14" name="SD_OFF_RealName">
    <vt:lpwstr>KAB</vt:lpwstr>
  </property>
  <property fmtid="{D5CDD505-2E9C-101B-9397-08002B2CF9AE}" pid="15" name="SD_OFF_Admin">
    <vt:lpwstr/>
  </property>
  <property fmtid="{D5CDD505-2E9C-101B-9397-08002B2CF9AE}" pid="16" name="SD_OFF_Address">
    <vt:lpwstr>Vester Voldgade 17*1552 København V</vt:lpwstr>
  </property>
  <property fmtid="{D5CDD505-2E9C-101B-9397-08002B2CF9AE}" pid="17" name="SD_OFF_LogoPP1">
    <vt:lpwstr>KAB2.emf</vt:lpwstr>
  </property>
  <property fmtid="{D5CDD505-2E9C-101B-9397-08002B2CF9AE}" pid="18" name="SD_OFF_PPScaleMode">
    <vt:lpwstr>ScaleToWidth</vt:lpwstr>
  </property>
  <property fmtid="{D5CDD505-2E9C-101B-9397-08002B2CF9AE}" pid="19" name="SD_OFF_PPPlaceholder">
    <vt:lpwstr>SD_ART_Logo</vt:lpwstr>
  </property>
  <property fmtid="{D5CDD505-2E9C-101B-9397-08002B2CF9AE}" pid="20" name="SD_OFF_Logo1">
    <vt:lpwstr>KAB.emf</vt:lpwstr>
  </property>
  <property fmtid="{D5CDD505-2E9C-101B-9397-08002B2CF9AE}" pid="21" name="SD_OFF_Logo1-2">
    <vt:lpwstr/>
  </property>
  <property fmtid="{D5CDD505-2E9C-101B-9397-08002B2CF9AE}" pid="22" name="SD_OFF_Logo2">
    <vt:lpwstr>KAB2.emf</vt:lpwstr>
  </property>
  <property fmtid="{D5CDD505-2E9C-101B-9397-08002B2CF9AE}" pid="23" name="SD_OFF_Slogan">
    <vt:lpwstr/>
  </property>
  <property fmtid="{D5CDD505-2E9C-101B-9397-08002B2CF9AE}" pid="24" name="SD_OFF_Logo1Width">
    <vt:lpwstr>3,6</vt:lpwstr>
  </property>
  <property fmtid="{D5CDD505-2E9C-101B-9397-08002B2CF9AE}" pid="25" name="SD_OFF_Logo1_X">
    <vt:lpwstr>16,2</vt:lpwstr>
  </property>
  <property fmtid="{D5CDD505-2E9C-101B-9397-08002B2CF9AE}" pid="26" name="SD_OFF_Logo1_Y">
    <vt:lpwstr>1,4</vt:lpwstr>
  </property>
  <property fmtid="{D5CDD505-2E9C-101B-9397-08002B2CF9AE}" pid="27" name="SD_OFF_Logo2Width">
    <vt:lpwstr>3,6</vt:lpwstr>
  </property>
  <property fmtid="{D5CDD505-2E9C-101B-9397-08002B2CF9AE}" pid="28" name="SD_OFF_Logo2_X">
    <vt:lpwstr>16,2</vt:lpwstr>
  </property>
  <property fmtid="{D5CDD505-2E9C-101B-9397-08002B2CF9AE}" pid="29" name="SD_OFF_Logo2_Y">
    <vt:lpwstr>1,4</vt:lpwstr>
  </property>
  <property fmtid="{D5CDD505-2E9C-101B-9397-08002B2CF9AE}" pid="30" name="SD_OFF_Phone|Fax">
    <vt:lpwstr>33 63 10 00|</vt:lpwstr>
  </property>
  <property fmtid="{D5CDD505-2E9C-101B-9397-08002B2CF9AE}" pid="31" name="SD_OFF_Email">
    <vt:lpwstr>kab@kab-bolig.dk</vt:lpwstr>
  </property>
  <property fmtid="{D5CDD505-2E9C-101B-9397-08002B2CF9AE}" pid="32" name="SD_OFF_Web">
    <vt:lpwstr>www.kab-bolig.dk</vt:lpwstr>
  </property>
  <property fmtid="{D5CDD505-2E9C-101B-9397-08002B2CF9AE}" pid="33" name="SD_OFF_CVR">
    <vt:lpwstr>56 81 59 10</vt:lpwstr>
  </property>
  <property fmtid="{D5CDD505-2E9C-101B-9397-08002B2CF9AE}" pid="34" name="SD_OFF_Hours01">
    <vt:lpwstr>Man-ons|10.00-14.30</vt:lpwstr>
  </property>
  <property fmtid="{D5CDD505-2E9C-101B-9397-08002B2CF9AE}" pid="35" name="SD_OFF_Hours02">
    <vt:lpwstr>Torsdag|10.00-18.00</vt:lpwstr>
  </property>
  <property fmtid="{D5CDD505-2E9C-101B-9397-08002B2CF9AE}" pid="36" name="SD_OFF_Hours03">
    <vt:lpwstr>Fredag|10.00-12.00</vt:lpwstr>
  </property>
  <property fmtid="{D5CDD505-2E9C-101B-9397-08002B2CF9AE}" pid="37" name="SD_OFF_Hours04">
    <vt:lpwstr/>
  </property>
  <property fmtid="{D5CDD505-2E9C-101B-9397-08002B2CF9AE}" pid="38" name="SD_OFF_Hours05">
    <vt:lpwstr/>
  </property>
  <property fmtid="{D5CDD505-2E9C-101B-9397-08002B2CF9AE}" pid="39" name="SD_OFF_PhoneHours01">
    <vt:lpwstr>Man-ons|09.00-15.30</vt:lpwstr>
  </property>
  <property fmtid="{D5CDD505-2E9C-101B-9397-08002B2CF9AE}" pid="40" name="SD_OFF_PhoneHours02">
    <vt:lpwstr>Torsdag|10.00-18.00</vt:lpwstr>
  </property>
  <property fmtid="{D5CDD505-2E9C-101B-9397-08002B2CF9AE}" pid="41" name="SD_OFF_PhoneHours03">
    <vt:lpwstr>Fredag|09.00-13.00</vt:lpwstr>
  </property>
  <property fmtid="{D5CDD505-2E9C-101B-9397-08002B2CF9AE}" pid="42" name="SD_OFF_PhoneHours04">
    <vt:lpwstr/>
  </property>
  <property fmtid="{D5CDD505-2E9C-101B-9397-08002B2CF9AE}" pid="43" name="SD_OFF_PhoneHours05">
    <vt:lpwstr/>
  </property>
  <property fmtid="{D5CDD505-2E9C-101B-9397-08002B2CF9AE}" pid="44" name="SD_OFF_ArtworkDefinition">
    <vt:lpwstr>KAB</vt:lpwstr>
  </property>
  <property fmtid="{D5CDD505-2E9C-101B-9397-08002B2CF9AE}" pid="45" name="LastCompletedArtworkDefinition">
    <vt:lpwstr>KAB</vt:lpwstr>
  </property>
  <property fmtid="{D5CDD505-2E9C-101B-9397-08002B2CF9AE}" pid="46" name="SD_USR_Name">
    <vt:lpwstr>Carina Borum</vt:lpwstr>
  </property>
  <property fmtid="{D5CDD505-2E9C-101B-9397-08002B2CF9AE}" pid="47" name="SD_USR_Title">
    <vt:lpwstr>Projektleder</vt:lpwstr>
  </property>
  <property fmtid="{D5CDD505-2E9C-101B-9397-08002B2CF9AE}" pid="48" name="SD_USR_DirectPhone">
    <vt:lpwstr>33 63 12 17</vt:lpwstr>
  </property>
  <property fmtid="{D5CDD505-2E9C-101B-9397-08002B2CF9AE}" pid="49" name="SD_USR_DirectEmail">
    <vt:lpwstr>cabor@kab-bolig.dk</vt:lpwstr>
  </property>
  <property fmtid="{D5CDD505-2E9C-101B-9397-08002B2CF9AE}" pid="50" name="SD_USR_Address">
    <vt:lpwstr>Vester Voldgade 17_x000d_
1552 København V</vt:lpwstr>
  </property>
  <property fmtid="{D5CDD505-2E9C-101B-9397-08002B2CF9AE}" pid="51" name="SD_USR_Fax">
    <vt:lpwstr/>
  </property>
  <property fmtid="{D5CDD505-2E9C-101B-9397-08002B2CF9AE}" pid="52" name="SD_USR_Phone">
    <vt:lpwstr>33 63 10 00</vt:lpwstr>
  </property>
  <property fmtid="{D5CDD505-2E9C-101B-9397-08002B2CF9AE}" pid="53" name="SD_USR_Email">
    <vt:lpwstr>kab@kab-bolig.dk</vt:lpwstr>
  </property>
  <property fmtid="{D5CDD505-2E9C-101B-9397-08002B2CF9AE}" pid="54" name="SD_USR_Web">
    <vt:lpwstr>www.kab-bolig.dk</vt:lpwstr>
  </property>
  <property fmtid="{D5CDD505-2E9C-101B-9397-08002B2CF9AE}" pid="55" name="SD_USR_CVR">
    <vt:lpwstr>56 81 59 10</vt:lpwstr>
  </property>
  <property fmtid="{D5CDD505-2E9C-101B-9397-08002B2CF9AE}" pid="56" name="SD_USR_Hours01">
    <vt:lpwstr>10.00-14.30</vt:lpwstr>
  </property>
  <property fmtid="{D5CDD505-2E9C-101B-9397-08002B2CF9AE}" pid="57" name="SD_USR_Days01">
    <vt:lpwstr>Man-ons</vt:lpwstr>
  </property>
  <property fmtid="{D5CDD505-2E9C-101B-9397-08002B2CF9AE}" pid="58" name="SD_USR_Hours02">
    <vt:lpwstr>10.00-18.00</vt:lpwstr>
  </property>
  <property fmtid="{D5CDD505-2E9C-101B-9397-08002B2CF9AE}" pid="59" name="SD_USR_Days02">
    <vt:lpwstr>Torsdag</vt:lpwstr>
  </property>
  <property fmtid="{D5CDD505-2E9C-101B-9397-08002B2CF9AE}" pid="60" name="SD_USR_Hours03">
    <vt:lpwstr>10.00-12.00</vt:lpwstr>
  </property>
  <property fmtid="{D5CDD505-2E9C-101B-9397-08002B2CF9AE}" pid="61" name="SD_USR_Days03">
    <vt:lpwstr>Fredag</vt:lpwstr>
  </property>
  <property fmtid="{D5CDD505-2E9C-101B-9397-08002B2CF9AE}" pid="62" name="SD_USR_Hours04">
    <vt:lpwstr/>
  </property>
  <property fmtid="{D5CDD505-2E9C-101B-9397-08002B2CF9AE}" pid="63" name="SD_USR_Days04">
    <vt:lpwstr/>
  </property>
  <property fmtid="{D5CDD505-2E9C-101B-9397-08002B2CF9AE}" pid="64" name="SD_USR_Hours05">
    <vt:lpwstr/>
  </property>
  <property fmtid="{D5CDD505-2E9C-101B-9397-08002B2CF9AE}" pid="65" name="SD_USR_Days05">
    <vt:lpwstr/>
  </property>
  <property fmtid="{D5CDD505-2E9C-101B-9397-08002B2CF9AE}" pid="66" name="SD_USR_PhoneHours01">
    <vt:lpwstr>09.00-15.30</vt:lpwstr>
  </property>
  <property fmtid="{D5CDD505-2E9C-101B-9397-08002B2CF9AE}" pid="67" name="SD_USR_PhoneDays01">
    <vt:lpwstr>Man-ons</vt:lpwstr>
  </property>
  <property fmtid="{D5CDD505-2E9C-101B-9397-08002B2CF9AE}" pid="68" name="SD_USR_PhoneHours02">
    <vt:lpwstr>10.00-18.00</vt:lpwstr>
  </property>
  <property fmtid="{D5CDD505-2E9C-101B-9397-08002B2CF9AE}" pid="69" name="SD_USR_PhoneDays02">
    <vt:lpwstr>Torsdag</vt:lpwstr>
  </property>
  <property fmtid="{D5CDD505-2E9C-101B-9397-08002B2CF9AE}" pid="70" name="SD_USR_PhoneHours03">
    <vt:lpwstr>09.00-13.00</vt:lpwstr>
  </property>
  <property fmtid="{D5CDD505-2E9C-101B-9397-08002B2CF9AE}" pid="71" name="SD_USR_PhoneDays03">
    <vt:lpwstr>Fredag</vt:lpwstr>
  </property>
  <property fmtid="{D5CDD505-2E9C-101B-9397-08002B2CF9AE}" pid="72" name="SD_USR_PhoneHours04">
    <vt:lpwstr/>
  </property>
  <property fmtid="{D5CDD505-2E9C-101B-9397-08002B2CF9AE}" pid="73" name="SD_USR_PhoneDays04">
    <vt:lpwstr/>
  </property>
  <property fmtid="{D5CDD505-2E9C-101B-9397-08002B2CF9AE}" pid="74" name="SD_USR_PhoneHours05">
    <vt:lpwstr/>
  </property>
  <property fmtid="{D5CDD505-2E9C-101B-9397-08002B2CF9AE}" pid="75" name="SD_USR_PhoneDays05">
    <vt:lpwstr/>
  </property>
  <property fmtid="{D5CDD505-2E9C-101B-9397-08002B2CF9AE}" pid="76" name="DocumentInfoFinished">
    <vt:lpwstr>True</vt:lpwstr>
  </property>
</Properties>
</file>